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1" r:id="rId5"/>
    <p:sldId id="262" r:id="rId6"/>
    <p:sldId id="266" r:id="rId7"/>
    <p:sldId id="263" r:id="rId8"/>
    <p:sldId id="264" r:id="rId9"/>
    <p:sldId id="265" r:id="rId10"/>
    <p:sldId id="267" r:id="rId11"/>
    <p:sldId id="268" r:id="rId12"/>
    <p:sldId id="271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606B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652" autoAdjust="0"/>
    <p:restoredTop sz="94660"/>
  </p:normalViewPr>
  <p:slideViewPr>
    <p:cSldViewPr>
      <p:cViewPr>
        <p:scale>
          <a:sx n="66" d="100"/>
          <a:sy n="66" d="100"/>
        </p:scale>
        <p:origin x="-792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728CA-69CB-4A9E-893D-8D9AA13ADB65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90E27-7D3A-4788-AC93-E8AF621EA9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7531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90E27-7D3A-4788-AC93-E8AF621EA94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2386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193C-C0B3-4F4E-80CA-4F16964FED8D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42C02-520A-498D-943F-D524F59128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8556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193C-C0B3-4F4E-80CA-4F16964FED8D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42C02-520A-498D-943F-D524F59128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60693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193C-C0B3-4F4E-80CA-4F16964FED8D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42C02-520A-498D-943F-D524F59128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55348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193C-C0B3-4F4E-80CA-4F16964FED8D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42C02-520A-498D-943F-D524F59128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23299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193C-C0B3-4F4E-80CA-4F16964FED8D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42C02-520A-498D-943F-D524F59128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2129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193C-C0B3-4F4E-80CA-4F16964FED8D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42C02-520A-498D-943F-D524F59128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92272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193C-C0B3-4F4E-80CA-4F16964FED8D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42C02-520A-498D-943F-D524F59128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98474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193C-C0B3-4F4E-80CA-4F16964FED8D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42C02-520A-498D-943F-D524F59128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0296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193C-C0B3-4F4E-80CA-4F16964FED8D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42C02-520A-498D-943F-D524F59128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78372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193C-C0B3-4F4E-80CA-4F16964FED8D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42C02-520A-498D-943F-D524F59128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8709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193C-C0B3-4F4E-80CA-4F16964FED8D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42C02-520A-498D-943F-D524F59128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9707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B193C-C0B3-4F4E-80CA-4F16964FED8D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42C02-520A-498D-943F-D524F59128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87502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Ca%20Nhac\nhac%20thieu%20nhi\Co%20Giao%20Ban%20Em%20%20-%20mp3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38200" y="1524000"/>
            <a:ext cx="71628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bg2"/>
                </a:solidFill>
                <a:latin typeface="HP001" pitchFamily="34" charset="0"/>
                <a:ea typeface="HP001" pitchFamily="34" charset="0"/>
              </a:rPr>
              <a:t>   </a:t>
            </a:r>
            <a:r>
              <a:rPr lang="en-US" sz="2800" dirty="0" err="1">
                <a:latin typeface="HP001" pitchFamily="34" charset="0"/>
                <a:ea typeface="HP001" pitchFamily="34" charset="0"/>
              </a:rPr>
              <a:t>Em</a:t>
            </a:r>
            <a:r>
              <a:rPr lang="en-US" sz="2800" dirty="0">
                <a:latin typeface="HP001" pitchFamily="34" charset="0"/>
                <a:ea typeface="HP001" pitchFamily="34" charset="0"/>
              </a:rPr>
              <a:t> </a:t>
            </a:r>
            <a:r>
              <a:rPr lang="en-US" sz="2800" dirty="0" err="1">
                <a:latin typeface="HP001" pitchFamily="34" charset="0"/>
                <a:ea typeface="HP001" pitchFamily="34" charset="0"/>
              </a:rPr>
              <a:t>hãy</a:t>
            </a:r>
            <a:r>
              <a:rPr lang="en-US" sz="2800" dirty="0">
                <a:latin typeface="HP001" pitchFamily="34" charset="0"/>
                <a:ea typeface="HP001" pitchFamily="34" charset="0"/>
              </a:rPr>
              <a:t> </a:t>
            </a:r>
            <a:r>
              <a:rPr lang="en-US" sz="2800" dirty="0" err="1">
                <a:latin typeface="HP001" pitchFamily="34" charset="0"/>
                <a:ea typeface="HP001" pitchFamily="34" charset="0"/>
              </a:rPr>
              <a:t>đọc</a:t>
            </a:r>
            <a:r>
              <a:rPr lang="en-US" sz="2800" dirty="0">
                <a:latin typeface="HP001" pitchFamily="34" charset="0"/>
                <a:ea typeface="HP001" pitchFamily="34" charset="0"/>
              </a:rPr>
              <a:t> </a:t>
            </a:r>
            <a:r>
              <a:rPr lang="en-US" sz="2800" dirty="0" err="1">
                <a:latin typeface="HP001" pitchFamily="34" charset="0"/>
                <a:ea typeface="HP001" pitchFamily="34" charset="0"/>
              </a:rPr>
              <a:t>thuộc</a:t>
            </a:r>
            <a:r>
              <a:rPr lang="en-US" sz="2800" dirty="0">
                <a:latin typeface="HP001" pitchFamily="34" charset="0"/>
                <a:ea typeface="HP001" pitchFamily="34" charset="0"/>
              </a:rPr>
              <a:t> </a:t>
            </a:r>
            <a:r>
              <a:rPr lang="en-US" sz="2800" dirty="0" err="1">
                <a:latin typeface="HP001" pitchFamily="34" charset="0"/>
                <a:ea typeface="HP001" pitchFamily="34" charset="0"/>
              </a:rPr>
              <a:t>lòng</a:t>
            </a:r>
            <a:r>
              <a:rPr lang="en-US" sz="2800" dirty="0">
                <a:latin typeface="HP001" pitchFamily="34" charset="0"/>
                <a:ea typeface="HP001" pitchFamily="34" charset="0"/>
              </a:rPr>
              <a:t> </a:t>
            </a:r>
            <a:r>
              <a:rPr lang="en-US" sz="2800" dirty="0" smtClean="0">
                <a:latin typeface="HP001" pitchFamily="34" charset="0"/>
                <a:ea typeface="HP001" pitchFamily="34" charset="0"/>
              </a:rPr>
              <a:t>2 </a:t>
            </a:r>
            <a:r>
              <a:rPr lang="en-US" sz="2800" dirty="0" err="1">
                <a:latin typeface="HP001" pitchFamily="34" charset="0"/>
                <a:ea typeface="HP001" pitchFamily="34" charset="0"/>
              </a:rPr>
              <a:t>khổ</a:t>
            </a:r>
            <a:r>
              <a:rPr lang="en-US" sz="2800" dirty="0">
                <a:latin typeface="HP001" pitchFamily="34" charset="0"/>
                <a:ea typeface="HP001" pitchFamily="34" charset="0"/>
              </a:rPr>
              <a:t> </a:t>
            </a:r>
            <a:r>
              <a:rPr lang="en-US" sz="2800" dirty="0" err="1">
                <a:latin typeface="HP001" pitchFamily="34" charset="0"/>
                <a:ea typeface="HP001" pitchFamily="34" charset="0"/>
              </a:rPr>
              <a:t>thơ</a:t>
            </a:r>
            <a:r>
              <a:rPr lang="en-US" sz="2800" dirty="0">
                <a:latin typeface="HP001" pitchFamily="34" charset="0"/>
                <a:ea typeface="HP001" pitchFamily="34" charset="0"/>
              </a:rPr>
              <a:t> </a:t>
            </a:r>
            <a:r>
              <a:rPr lang="en-US" sz="2800" dirty="0" err="1">
                <a:latin typeface="HP001" pitchFamily="34" charset="0"/>
                <a:ea typeface="HP001" pitchFamily="34" charset="0"/>
              </a:rPr>
              <a:t>đầu</a:t>
            </a:r>
            <a:r>
              <a:rPr lang="en-US" sz="2800" dirty="0">
                <a:latin typeface="HP001" pitchFamily="34" charset="0"/>
                <a:ea typeface="HP001" pitchFamily="34" charset="0"/>
              </a:rPr>
              <a:t> </a:t>
            </a:r>
            <a:r>
              <a:rPr lang="en-US" sz="2800" dirty="0" err="1">
                <a:latin typeface="HP001" pitchFamily="34" charset="0"/>
                <a:ea typeface="HP001" pitchFamily="34" charset="0"/>
              </a:rPr>
              <a:t>bài</a:t>
            </a:r>
            <a:r>
              <a:rPr lang="en-US" sz="2800" dirty="0">
                <a:latin typeface="HP001" pitchFamily="34" charset="0"/>
                <a:ea typeface="HP001" pitchFamily="34" charset="0"/>
              </a:rPr>
              <a:t> </a:t>
            </a:r>
            <a:r>
              <a:rPr lang="en-US" sz="2800" dirty="0" err="1">
                <a:latin typeface="HP001" pitchFamily="34" charset="0"/>
                <a:ea typeface="HP001" pitchFamily="34" charset="0"/>
              </a:rPr>
              <a:t>thơ</a:t>
            </a:r>
            <a:r>
              <a:rPr lang="en-US" sz="2800" dirty="0">
                <a:latin typeface="HP001" pitchFamily="34" charset="0"/>
                <a:ea typeface="HP001" pitchFamily="34" charset="0"/>
              </a:rPr>
              <a:t> </a:t>
            </a:r>
            <a:r>
              <a:rPr lang="en-US" sz="2800" dirty="0" err="1">
                <a:latin typeface="HP001" pitchFamily="34" charset="0"/>
                <a:ea typeface="HP001" pitchFamily="34" charset="0"/>
              </a:rPr>
              <a:t>Hạt</a:t>
            </a:r>
            <a:r>
              <a:rPr lang="en-US" sz="2800" dirty="0">
                <a:latin typeface="HP001" pitchFamily="34" charset="0"/>
                <a:ea typeface="HP001" pitchFamily="34" charset="0"/>
              </a:rPr>
              <a:t> </a:t>
            </a:r>
            <a:r>
              <a:rPr lang="en-US" sz="2800" dirty="0" err="1">
                <a:latin typeface="HP001" pitchFamily="34" charset="0"/>
                <a:ea typeface="HP001" pitchFamily="34" charset="0"/>
              </a:rPr>
              <a:t>gạo</a:t>
            </a:r>
            <a:r>
              <a:rPr lang="en-US" sz="2800" dirty="0">
                <a:latin typeface="HP001" pitchFamily="34" charset="0"/>
                <a:ea typeface="HP001" pitchFamily="34" charset="0"/>
              </a:rPr>
              <a:t> </a:t>
            </a:r>
            <a:r>
              <a:rPr lang="en-US" sz="2800" dirty="0" err="1">
                <a:latin typeface="HP001" pitchFamily="34" charset="0"/>
                <a:ea typeface="HP001" pitchFamily="34" charset="0"/>
              </a:rPr>
              <a:t>làng</a:t>
            </a:r>
            <a:r>
              <a:rPr lang="en-US" sz="2800" dirty="0">
                <a:latin typeface="HP001" pitchFamily="34" charset="0"/>
                <a:ea typeface="HP001" pitchFamily="34" charset="0"/>
              </a:rPr>
              <a:t> ta </a:t>
            </a:r>
            <a:r>
              <a:rPr lang="en-US" sz="2800" dirty="0" err="1">
                <a:latin typeface="HP001" pitchFamily="34" charset="0"/>
                <a:ea typeface="HP001" pitchFamily="34" charset="0"/>
              </a:rPr>
              <a:t>và</a:t>
            </a:r>
            <a:r>
              <a:rPr lang="en-US" sz="2800" dirty="0">
                <a:latin typeface="HP001" pitchFamily="34" charset="0"/>
                <a:ea typeface="HP001" pitchFamily="34" charset="0"/>
              </a:rPr>
              <a:t> </a:t>
            </a:r>
            <a:r>
              <a:rPr lang="en-US" sz="2800" dirty="0" err="1">
                <a:latin typeface="HP001" pitchFamily="34" charset="0"/>
                <a:ea typeface="HP001" pitchFamily="34" charset="0"/>
              </a:rPr>
              <a:t>cho</a:t>
            </a:r>
            <a:r>
              <a:rPr lang="en-US" sz="2800" dirty="0">
                <a:latin typeface="HP001" pitchFamily="34" charset="0"/>
                <a:ea typeface="HP001" pitchFamily="34" charset="0"/>
              </a:rPr>
              <a:t> </a:t>
            </a:r>
            <a:r>
              <a:rPr lang="en-US" sz="2800" dirty="0" err="1">
                <a:latin typeface="HP001" pitchFamily="34" charset="0"/>
                <a:ea typeface="HP001" pitchFamily="34" charset="0"/>
              </a:rPr>
              <a:t>biết</a:t>
            </a:r>
            <a:r>
              <a:rPr lang="en-US" sz="2800" dirty="0">
                <a:latin typeface="HP001" pitchFamily="34" charset="0"/>
                <a:ea typeface="HP001" pitchFamily="34" charset="0"/>
              </a:rPr>
              <a:t> </a:t>
            </a:r>
            <a:r>
              <a:rPr lang="en-US" sz="2800" dirty="0" err="1">
                <a:latin typeface="HP001" pitchFamily="34" charset="0"/>
                <a:ea typeface="HP001" pitchFamily="34" charset="0"/>
              </a:rPr>
              <a:t>hình</a:t>
            </a:r>
            <a:r>
              <a:rPr lang="en-US" sz="2800" dirty="0">
                <a:latin typeface="HP001" pitchFamily="34" charset="0"/>
                <a:ea typeface="HP001" pitchFamily="34" charset="0"/>
              </a:rPr>
              <a:t> </a:t>
            </a:r>
            <a:r>
              <a:rPr lang="en-US" sz="2800" dirty="0" err="1">
                <a:latin typeface="HP001" pitchFamily="34" charset="0"/>
                <a:ea typeface="HP001" pitchFamily="34" charset="0"/>
              </a:rPr>
              <a:t>ảnh</a:t>
            </a:r>
            <a:r>
              <a:rPr lang="en-US" sz="2800" dirty="0">
                <a:latin typeface="HP001" pitchFamily="34" charset="0"/>
                <a:ea typeface="HP001" pitchFamily="34" charset="0"/>
              </a:rPr>
              <a:t> </a:t>
            </a:r>
            <a:r>
              <a:rPr lang="en-US" sz="2800" dirty="0" err="1">
                <a:latin typeface="HP001" pitchFamily="34" charset="0"/>
                <a:ea typeface="HP001" pitchFamily="34" charset="0"/>
              </a:rPr>
              <a:t>nào</a:t>
            </a:r>
            <a:r>
              <a:rPr lang="en-US" sz="2800" dirty="0">
                <a:latin typeface="HP001" pitchFamily="34" charset="0"/>
                <a:ea typeface="HP001" pitchFamily="34" charset="0"/>
              </a:rPr>
              <a:t> </a:t>
            </a:r>
            <a:r>
              <a:rPr lang="en-US" sz="2800" dirty="0" err="1">
                <a:latin typeface="HP001" pitchFamily="34" charset="0"/>
                <a:ea typeface="HP001" pitchFamily="34" charset="0"/>
              </a:rPr>
              <a:t>nói</a:t>
            </a:r>
            <a:r>
              <a:rPr lang="en-US" sz="2800" dirty="0">
                <a:latin typeface="HP001" pitchFamily="34" charset="0"/>
                <a:ea typeface="HP001" pitchFamily="34" charset="0"/>
              </a:rPr>
              <a:t> </a:t>
            </a:r>
            <a:r>
              <a:rPr lang="en-US" sz="2800" dirty="0" err="1">
                <a:latin typeface="HP001" pitchFamily="34" charset="0"/>
                <a:ea typeface="HP001" pitchFamily="34" charset="0"/>
              </a:rPr>
              <a:t>lên</a:t>
            </a:r>
            <a:r>
              <a:rPr lang="en-US" sz="2800" dirty="0">
                <a:latin typeface="HP001" pitchFamily="34" charset="0"/>
                <a:ea typeface="HP001" pitchFamily="34" charset="0"/>
              </a:rPr>
              <a:t> </a:t>
            </a:r>
            <a:r>
              <a:rPr lang="en-US" sz="2800" dirty="0" err="1">
                <a:latin typeface="HP001" pitchFamily="34" charset="0"/>
                <a:ea typeface="HP001" pitchFamily="34" charset="0"/>
              </a:rPr>
              <a:t>nỗi</a:t>
            </a:r>
            <a:r>
              <a:rPr lang="en-US" sz="2800" dirty="0">
                <a:latin typeface="HP001" pitchFamily="34" charset="0"/>
                <a:ea typeface="HP001" pitchFamily="34" charset="0"/>
              </a:rPr>
              <a:t> </a:t>
            </a:r>
            <a:r>
              <a:rPr lang="en-US" sz="2800" dirty="0" err="1">
                <a:latin typeface="HP001" pitchFamily="34" charset="0"/>
                <a:ea typeface="HP001" pitchFamily="34" charset="0"/>
              </a:rPr>
              <a:t>vất</a:t>
            </a:r>
            <a:r>
              <a:rPr lang="en-US" sz="2800" dirty="0">
                <a:latin typeface="HP001" pitchFamily="34" charset="0"/>
                <a:ea typeface="HP001" pitchFamily="34" charset="0"/>
              </a:rPr>
              <a:t> </a:t>
            </a:r>
            <a:r>
              <a:rPr lang="en-US" sz="2800" dirty="0" err="1">
                <a:latin typeface="HP001" pitchFamily="34" charset="0"/>
                <a:ea typeface="HP001" pitchFamily="34" charset="0"/>
              </a:rPr>
              <a:t>vả</a:t>
            </a:r>
            <a:r>
              <a:rPr lang="en-US" sz="2800" dirty="0">
                <a:latin typeface="HP001" pitchFamily="34" charset="0"/>
                <a:ea typeface="HP001" pitchFamily="34" charset="0"/>
              </a:rPr>
              <a:t> </a:t>
            </a:r>
            <a:r>
              <a:rPr lang="en-US" sz="2800" dirty="0" err="1">
                <a:latin typeface="HP001" pitchFamily="34" charset="0"/>
                <a:ea typeface="HP001" pitchFamily="34" charset="0"/>
              </a:rPr>
              <a:t>của</a:t>
            </a:r>
            <a:r>
              <a:rPr lang="en-US" sz="2800" dirty="0">
                <a:latin typeface="HP001" pitchFamily="34" charset="0"/>
                <a:ea typeface="HP001" pitchFamily="34" charset="0"/>
              </a:rPr>
              <a:t> </a:t>
            </a:r>
            <a:r>
              <a:rPr lang="en-US" sz="2800" dirty="0" err="1">
                <a:latin typeface="HP001" pitchFamily="34" charset="0"/>
                <a:ea typeface="HP001" pitchFamily="34" charset="0"/>
              </a:rPr>
              <a:t>người</a:t>
            </a:r>
            <a:r>
              <a:rPr lang="en-US" sz="2800" dirty="0">
                <a:latin typeface="HP001" pitchFamily="34" charset="0"/>
                <a:ea typeface="HP001" pitchFamily="34" charset="0"/>
              </a:rPr>
              <a:t> </a:t>
            </a:r>
            <a:r>
              <a:rPr lang="en-US" sz="2800" dirty="0" err="1">
                <a:latin typeface="HP001" pitchFamily="34" charset="0"/>
                <a:ea typeface="HP001" pitchFamily="34" charset="0"/>
              </a:rPr>
              <a:t>nông</a:t>
            </a:r>
            <a:r>
              <a:rPr lang="en-US" sz="2800" dirty="0">
                <a:latin typeface="HP001" pitchFamily="34" charset="0"/>
                <a:ea typeface="HP001" pitchFamily="34" charset="0"/>
              </a:rPr>
              <a:t> </a:t>
            </a:r>
            <a:r>
              <a:rPr lang="en-US" sz="2800" dirty="0" err="1">
                <a:latin typeface="HP001" pitchFamily="34" charset="0"/>
                <a:ea typeface="HP001" pitchFamily="34" charset="0"/>
              </a:rPr>
              <a:t>dân</a:t>
            </a:r>
            <a:r>
              <a:rPr lang="en-US" sz="2800" dirty="0">
                <a:latin typeface="HP001" pitchFamily="34" charset="0"/>
                <a:ea typeface="HP001" pitchFamily="34" charset="0"/>
              </a:rPr>
              <a:t>?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143000" y="3505200"/>
            <a:ext cx="67818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00"/>
                </a:solidFill>
                <a:latin typeface="HP001" pitchFamily="34" charset="0"/>
                <a:ea typeface="HP001" pitchFamily="34" charset="0"/>
              </a:rPr>
              <a:t>   </a:t>
            </a:r>
            <a:r>
              <a:rPr lang="en-US" sz="2800" dirty="0" err="1">
                <a:solidFill>
                  <a:srgbClr val="000000"/>
                </a:solidFill>
                <a:latin typeface="HP001" pitchFamily="34" charset="0"/>
                <a:ea typeface="HP001" pitchFamily="34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HP001" pitchFamily="34" charset="0"/>
                <a:ea typeface="HP001" pitchFamily="34" charset="0"/>
              </a:rPr>
              <a:t>hãy</a:t>
            </a:r>
            <a:r>
              <a:rPr lang="en-US" sz="2800" dirty="0">
                <a:solidFill>
                  <a:srgbClr val="000000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HP001" pitchFamily="34" charset="0"/>
                <a:ea typeface="HP001" pitchFamily="34" charset="0"/>
              </a:rPr>
              <a:t>nêu</a:t>
            </a:r>
            <a:r>
              <a:rPr lang="en-US" sz="2800" dirty="0">
                <a:solidFill>
                  <a:srgbClr val="000000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HP001" pitchFamily="34" charset="0"/>
                <a:ea typeface="HP001" pitchFamily="34" charset="0"/>
              </a:rPr>
              <a:t>nội</a:t>
            </a:r>
            <a:r>
              <a:rPr lang="en-US" sz="2800" dirty="0">
                <a:solidFill>
                  <a:srgbClr val="000000"/>
                </a:solidFill>
                <a:latin typeface="HP001" pitchFamily="34" charset="0"/>
                <a:ea typeface="HP001" pitchFamily="34" charset="0"/>
              </a:rPr>
              <a:t> dung </a:t>
            </a:r>
            <a:r>
              <a:rPr lang="en-US" sz="2800" dirty="0" err="1">
                <a:solidFill>
                  <a:srgbClr val="000000"/>
                </a:solidFill>
                <a:latin typeface="HP001" pitchFamily="34" charset="0"/>
                <a:ea typeface="HP001" pitchFamily="34" charset="0"/>
              </a:rPr>
              <a:t>chính</a:t>
            </a:r>
            <a:r>
              <a:rPr lang="en-US" sz="2800" dirty="0">
                <a:solidFill>
                  <a:srgbClr val="000000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HP001" pitchFamily="34" charset="0"/>
                <a:ea typeface="HP001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HP001" pitchFamily="34" charset="0"/>
                <a:ea typeface="HP001" pitchFamily="34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HP001" pitchFamily="34" charset="0"/>
                <a:ea typeface="HP001" pitchFamily="34" charset="0"/>
              </a:rPr>
              <a:t>Hạt</a:t>
            </a:r>
            <a:r>
              <a:rPr lang="en-US" sz="2800" dirty="0">
                <a:solidFill>
                  <a:srgbClr val="000000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HP001" pitchFamily="34" charset="0"/>
                <a:ea typeface="HP001" pitchFamily="34" charset="0"/>
              </a:rPr>
              <a:t>gạo</a:t>
            </a:r>
            <a:r>
              <a:rPr lang="en-US" sz="2800" dirty="0">
                <a:solidFill>
                  <a:srgbClr val="000000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HP001" pitchFamily="34" charset="0"/>
                <a:ea typeface="HP001" pitchFamily="34" charset="0"/>
              </a:rPr>
              <a:t>làng</a:t>
            </a:r>
            <a:r>
              <a:rPr lang="en-US" sz="2800" dirty="0">
                <a:solidFill>
                  <a:srgbClr val="000000"/>
                </a:solidFill>
                <a:latin typeface="HP001" pitchFamily="34" charset="0"/>
                <a:ea typeface="HP001" pitchFamily="34" charset="0"/>
              </a:rPr>
              <a:t> ta </a:t>
            </a:r>
            <a:r>
              <a:rPr lang="en-US" sz="2800" dirty="0" err="1">
                <a:solidFill>
                  <a:srgbClr val="000000"/>
                </a:solidFill>
                <a:latin typeface="HP001" pitchFamily="34" charset="0"/>
                <a:ea typeface="HP001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HP001" pitchFamily="34" charset="0"/>
                <a:ea typeface="HP001" pitchFamily="34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HP001" pitchFamily="34" charset="0"/>
                <a:ea typeface="HP001" pitchFamily="34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HP001" pitchFamily="34" charset="0"/>
                <a:ea typeface="HP001" pitchFamily="34" charset="0"/>
              </a:rPr>
              <a:t>Trần</a:t>
            </a:r>
            <a:r>
              <a:rPr lang="en-US" sz="2800" dirty="0">
                <a:solidFill>
                  <a:srgbClr val="000000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HP001" pitchFamily="34" charset="0"/>
                <a:ea typeface="HP001" pitchFamily="34" charset="0"/>
              </a:rPr>
              <a:t>Đăng</a:t>
            </a:r>
            <a:r>
              <a:rPr lang="en-US" sz="2800" dirty="0">
                <a:solidFill>
                  <a:srgbClr val="000000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HP001" pitchFamily="34" charset="0"/>
                <a:ea typeface="HP001" pitchFamily="34" charset="0"/>
              </a:rPr>
              <a:t>Khoa</a:t>
            </a:r>
            <a:r>
              <a:rPr lang="en-US" sz="2800" dirty="0">
                <a:solidFill>
                  <a:srgbClr val="000000"/>
                </a:solidFill>
                <a:latin typeface="HP001" pitchFamily="34" charset="0"/>
                <a:ea typeface="HP001" pitchFamily="34" charset="0"/>
              </a:rPr>
              <a:t>?</a:t>
            </a:r>
          </a:p>
        </p:txBody>
      </p:sp>
    </p:spTree>
    <p:extLst>
      <p:ext uri="{BB962C8B-B14F-4D97-AF65-F5344CB8AC3E}">
        <p14:creationId xmlns="" xmlns:p14="http://schemas.microsoft.com/office/powerpoint/2010/main" val="285788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67000" y="1357002"/>
            <a:ext cx="5108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Buôn</a:t>
            </a:r>
            <a:r>
              <a:rPr lang="en-US" sz="2800" dirty="0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Chư</a:t>
            </a:r>
            <a:r>
              <a:rPr lang="en-US" sz="2800" dirty="0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Lênh</a:t>
            </a:r>
            <a:r>
              <a:rPr lang="en-US" sz="2800" dirty="0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đón</a:t>
            </a:r>
            <a:r>
              <a:rPr lang="en-US" sz="2800" dirty="0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cô</a:t>
            </a:r>
            <a:r>
              <a:rPr lang="en-US" sz="2800" dirty="0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giáo</a:t>
            </a:r>
            <a:endParaRPr lang="en-US" sz="2800" dirty="0">
              <a:solidFill>
                <a:srgbClr val="FF0000"/>
              </a:solidFill>
              <a:latin typeface="HP001" pitchFamily="34" charset="0"/>
              <a:ea typeface="HP001" pitchFamily="34" charset="0"/>
            </a:endParaRP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-235016" y="2037546"/>
            <a:ext cx="9448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04800" indent="-3048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i="1" dirty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  </a:t>
            </a:r>
            <a:r>
              <a:rPr lang="en-US" sz="2800" b="1" i="1" dirty="0" err="1">
                <a:latin typeface="HP001" pitchFamily="34" charset="0"/>
                <a:ea typeface="HP001" pitchFamily="34" charset="0"/>
              </a:rPr>
              <a:t>Tình</a:t>
            </a:r>
            <a:r>
              <a:rPr lang="en-US" sz="2800" b="1" i="1" dirty="0"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i="1" dirty="0" err="1">
                <a:latin typeface="HP001" pitchFamily="34" charset="0"/>
                <a:ea typeface="HP001" pitchFamily="34" charset="0"/>
              </a:rPr>
              <a:t>cảm</a:t>
            </a:r>
            <a:r>
              <a:rPr lang="en-US" sz="2800" b="1" i="1" dirty="0"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i="1" dirty="0" err="1">
                <a:latin typeface="HP001" pitchFamily="34" charset="0"/>
                <a:ea typeface="HP001" pitchFamily="34" charset="0"/>
              </a:rPr>
              <a:t>của</a:t>
            </a:r>
            <a:r>
              <a:rPr lang="en-US" sz="2800" b="1" i="1" dirty="0"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i="1" dirty="0" err="1">
                <a:latin typeface="HP001" pitchFamily="34" charset="0"/>
                <a:ea typeface="HP001" pitchFamily="34" charset="0"/>
              </a:rPr>
              <a:t>người</a:t>
            </a:r>
            <a:r>
              <a:rPr lang="en-US" sz="2800" b="1" i="1" dirty="0"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i="1" dirty="0" err="1">
                <a:latin typeface="HP001" pitchFamily="34" charset="0"/>
                <a:ea typeface="HP001" pitchFamily="34" charset="0"/>
              </a:rPr>
              <a:t>Tây</a:t>
            </a:r>
            <a:r>
              <a:rPr lang="en-US" sz="2800" b="1" i="1" dirty="0"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i="1" dirty="0" err="1">
                <a:latin typeface="HP001" pitchFamily="34" charset="0"/>
                <a:ea typeface="HP001" pitchFamily="34" charset="0"/>
              </a:rPr>
              <a:t>Nguyên</a:t>
            </a:r>
            <a:r>
              <a:rPr lang="en-US" sz="2800" b="1" i="1" dirty="0"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i="1" dirty="0" err="1">
                <a:latin typeface="HP001" pitchFamily="34" charset="0"/>
                <a:ea typeface="HP001" pitchFamily="34" charset="0"/>
              </a:rPr>
              <a:t>đối</a:t>
            </a:r>
            <a:r>
              <a:rPr lang="en-US" sz="2800" b="1" i="1" dirty="0"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i="1" dirty="0" err="1">
                <a:latin typeface="HP001" pitchFamily="34" charset="0"/>
                <a:ea typeface="HP001" pitchFamily="34" charset="0"/>
              </a:rPr>
              <a:t>với</a:t>
            </a:r>
            <a:r>
              <a:rPr lang="en-US" sz="2800" b="1" i="1" dirty="0"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i="1" dirty="0" err="1">
                <a:latin typeface="HP001" pitchFamily="34" charset="0"/>
                <a:ea typeface="HP001" pitchFamily="34" charset="0"/>
              </a:rPr>
              <a:t>cô</a:t>
            </a:r>
            <a:r>
              <a:rPr lang="en-US" sz="2800" b="1" i="1" dirty="0"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i="1" dirty="0" err="1">
                <a:latin typeface="HP001" pitchFamily="34" charset="0"/>
                <a:ea typeface="HP001" pitchFamily="34" charset="0"/>
              </a:rPr>
              <a:t>giáo</a:t>
            </a:r>
            <a:r>
              <a:rPr lang="en-US" sz="2800" b="1" i="1" dirty="0">
                <a:latin typeface="HP001" pitchFamily="34" charset="0"/>
                <a:ea typeface="HP001" pitchFamily="34" charset="0"/>
              </a:rPr>
              <a:t>, </a:t>
            </a:r>
            <a:r>
              <a:rPr lang="en-US" sz="2800" b="1" i="1" dirty="0" err="1">
                <a:latin typeface="HP001" pitchFamily="34" charset="0"/>
                <a:ea typeface="HP001" pitchFamily="34" charset="0"/>
              </a:rPr>
              <a:t>với</a:t>
            </a:r>
            <a:r>
              <a:rPr lang="en-US" sz="2800" b="1" i="1" dirty="0"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i="1" dirty="0" err="1">
                <a:latin typeface="HP001" pitchFamily="34" charset="0"/>
                <a:ea typeface="HP001" pitchFamily="34" charset="0"/>
              </a:rPr>
              <a:t>cái</a:t>
            </a:r>
            <a:r>
              <a:rPr lang="en-US" sz="2800" b="1" i="1" dirty="0"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i="1" dirty="0" err="1">
                <a:latin typeface="HP001" pitchFamily="34" charset="0"/>
                <a:ea typeface="HP001" pitchFamily="34" charset="0"/>
              </a:rPr>
              <a:t>chữ</a:t>
            </a:r>
            <a:r>
              <a:rPr lang="en-US" sz="2800" b="1" i="1" dirty="0"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i="1" dirty="0" err="1">
                <a:latin typeface="HP001" pitchFamily="34" charset="0"/>
                <a:ea typeface="HP001" pitchFamily="34" charset="0"/>
              </a:rPr>
              <a:t>nói</a:t>
            </a:r>
            <a:r>
              <a:rPr lang="en-US" sz="2800" b="1" i="1" dirty="0"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i="1" dirty="0" err="1">
                <a:latin typeface="HP001" pitchFamily="34" charset="0"/>
                <a:ea typeface="HP001" pitchFamily="34" charset="0"/>
              </a:rPr>
              <a:t>lên</a:t>
            </a:r>
            <a:r>
              <a:rPr lang="en-US" sz="2800" b="1" i="1" dirty="0"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i="1" dirty="0" err="1">
                <a:latin typeface="HP001" pitchFamily="34" charset="0"/>
                <a:ea typeface="HP001" pitchFamily="34" charset="0"/>
              </a:rPr>
              <a:t>điều</a:t>
            </a:r>
            <a:r>
              <a:rPr lang="en-US" sz="2800" b="1" i="1" dirty="0"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i="1" dirty="0" err="1">
                <a:latin typeface="HP001" pitchFamily="34" charset="0"/>
                <a:ea typeface="HP001" pitchFamily="34" charset="0"/>
              </a:rPr>
              <a:t>gì</a:t>
            </a:r>
            <a:r>
              <a:rPr lang="en-US" sz="2800" b="1" i="1" dirty="0">
                <a:latin typeface="HP001" pitchFamily="34" charset="0"/>
                <a:ea typeface="HP001" pitchFamily="34" charset="0"/>
              </a:rPr>
              <a:t> ?</a:t>
            </a: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0" y="3429000"/>
            <a:ext cx="94488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04800" indent="-3048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i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   </a:t>
            </a:r>
            <a:r>
              <a:rPr lang="en-US" sz="2800" b="1" i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Người</a:t>
            </a:r>
            <a:r>
              <a:rPr lang="en-US" sz="2800" b="1" i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Tây</a:t>
            </a:r>
            <a:r>
              <a:rPr lang="en-US" sz="2800" b="1" i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Nguyên</a:t>
            </a:r>
            <a:r>
              <a:rPr lang="en-US" sz="2800" b="1" i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rất</a:t>
            </a:r>
            <a:r>
              <a:rPr lang="en-US" sz="2800" b="1" i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ham </a:t>
            </a:r>
            <a:r>
              <a:rPr lang="en-US" sz="2800" b="1" i="1" dirty="0" err="1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học</a:t>
            </a:r>
            <a:r>
              <a:rPr lang="en-US" sz="2800" b="1" i="1" dirty="0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, </a:t>
            </a:r>
            <a:r>
              <a:rPr lang="en-US" sz="2800" b="1" i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ham </a:t>
            </a:r>
            <a:r>
              <a:rPr lang="en-US" sz="2800" b="1" i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hiểu</a:t>
            </a:r>
            <a:r>
              <a:rPr lang="en-US" sz="2800" b="1" i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biết</a:t>
            </a:r>
            <a:r>
              <a:rPr lang="en-US" sz="2800" b="1" i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. </a:t>
            </a:r>
            <a:r>
              <a:rPr lang="en-US" sz="2800" b="1" i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Mong</a:t>
            </a:r>
            <a:r>
              <a:rPr lang="en-US" sz="2800" b="1" i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muốn</a:t>
            </a:r>
            <a:r>
              <a:rPr lang="en-US" sz="2800" b="1" i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con </a:t>
            </a:r>
            <a:r>
              <a:rPr lang="en-US" sz="2800" b="1" i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em</a:t>
            </a:r>
            <a:r>
              <a:rPr lang="en-US" sz="2800" b="1" i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mình</a:t>
            </a:r>
            <a:r>
              <a:rPr lang="en-US" sz="2800" b="1" i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được</a:t>
            </a:r>
            <a:r>
              <a:rPr lang="en-US" sz="2800" b="1" i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học</a:t>
            </a:r>
            <a:r>
              <a:rPr lang="en-US" sz="2800" b="1" i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hành</a:t>
            </a:r>
            <a:r>
              <a:rPr lang="en-US" sz="2800" b="1" i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thoát</a:t>
            </a:r>
            <a:r>
              <a:rPr lang="en-US" sz="2800" b="1" i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khỏi</a:t>
            </a:r>
            <a:r>
              <a:rPr lang="en-US" sz="2800" b="1" i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đói</a:t>
            </a:r>
            <a:r>
              <a:rPr lang="en-US" sz="2800" b="1" i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nghèo</a:t>
            </a:r>
            <a:r>
              <a:rPr lang="en-US" sz="2800" b="1" i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, </a:t>
            </a:r>
            <a:endParaRPr lang="en-US" sz="2800" b="1" i="1" dirty="0" smtClean="0">
              <a:solidFill>
                <a:srgbClr val="0000FF"/>
              </a:solidFill>
              <a:latin typeface="HP001" pitchFamily="34" charset="0"/>
              <a:ea typeface="HP001" pitchFamily="34" charset="0"/>
            </a:endParaRPr>
          </a:p>
          <a:p>
            <a:pPr eaLnBrk="1" hangingPunct="1"/>
            <a:r>
              <a:rPr lang="en-US" sz="2800" b="1" i="1" dirty="0" err="1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lạc</a:t>
            </a:r>
            <a:r>
              <a:rPr lang="en-US" sz="2800" b="1" i="1" dirty="0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hậu</a:t>
            </a:r>
            <a:r>
              <a:rPr lang="en-US" sz="2800" b="1" i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.   </a:t>
            </a:r>
          </a:p>
        </p:txBody>
      </p:sp>
    </p:spTree>
    <p:extLst>
      <p:ext uri="{BB962C8B-B14F-4D97-AF65-F5344CB8AC3E}">
        <p14:creationId xmlns="" xmlns:p14="http://schemas.microsoft.com/office/powerpoint/2010/main" val="423375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67000" y="1357002"/>
            <a:ext cx="5108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Buôn</a:t>
            </a:r>
            <a:r>
              <a:rPr lang="en-US" sz="2800" dirty="0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Chư</a:t>
            </a:r>
            <a:r>
              <a:rPr lang="en-US" sz="2800" dirty="0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Lênh</a:t>
            </a:r>
            <a:r>
              <a:rPr lang="en-US" sz="2800" dirty="0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đón</a:t>
            </a:r>
            <a:r>
              <a:rPr lang="en-US" sz="2800" dirty="0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cô</a:t>
            </a:r>
            <a:r>
              <a:rPr lang="en-US" sz="2800" dirty="0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giáo</a:t>
            </a:r>
            <a:endParaRPr lang="en-US" sz="2800" dirty="0">
              <a:solidFill>
                <a:srgbClr val="FF0000"/>
              </a:solidFill>
              <a:latin typeface="HP001" pitchFamily="34" charset="0"/>
              <a:ea typeface="HP001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81000" y="2286000"/>
            <a:ext cx="883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>
                <a:latin typeface="HP001" pitchFamily="34" charset="0"/>
                <a:ea typeface="HP001" pitchFamily="34" charset="0"/>
              </a:rPr>
              <a:t>    </a:t>
            </a: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0" y="1880222"/>
            <a:ext cx="8839200" cy="3817374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r>
              <a:rPr lang="en-US" sz="32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văn</a:t>
            </a:r>
            <a:r>
              <a:rPr lang="en-US" sz="32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cho</a:t>
            </a:r>
            <a:r>
              <a:rPr lang="en-US" sz="32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ta </a:t>
            </a:r>
            <a:r>
              <a:rPr lang="en-US" sz="32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thấy</a:t>
            </a:r>
            <a:r>
              <a:rPr lang="en-US" sz="32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người</a:t>
            </a:r>
            <a:r>
              <a:rPr lang="en-US" sz="32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dân</a:t>
            </a:r>
            <a:r>
              <a:rPr lang="en-US" sz="3200" b="1" dirty="0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Tây</a:t>
            </a:r>
            <a:r>
              <a:rPr lang="en-US" sz="32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Nguyên</a:t>
            </a:r>
            <a:r>
              <a:rPr lang="en-US" sz="32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endParaRPr lang="en-US" sz="3200" b="1" dirty="0" smtClean="0">
              <a:solidFill>
                <a:srgbClr val="0000FF"/>
              </a:solidFill>
              <a:latin typeface="HP001" pitchFamily="34" charset="0"/>
              <a:ea typeface="HP001" pitchFamily="34" charset="0"/>
            </a:endParaRPr>
          </a:p>
          <a:p>
            <a:pPr algn="just"/>
            <a:r>
              <a:rPr lang="en-US" sz="3200" b="1" dirty="0" err="1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rất</a:t>
            </a:r>
            <a:r>
              <a:rPr lang="en-US" sz="3200" b="1" dirty="0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quý</a:t>
            </a:r>
            <a:r>
              <a:rPr lang="en-US" sz="32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trọng</a:t>
            </a:r>
            <a:r>
              <a:rPr lang="en-US" sz="3200" b="1" dirty="0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cô</a:t>
            </a:r>
            <a:r>
              <a:rPr lang="en-US" sz="32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giáo</a:t>
            </a:r>
            <a:r>
              <a:rPr lang="en-US" sz="32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mong</a:t>
            </a:r>
            <a:r>
              <a:rPr lang="en-US" sz="32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muốn</a:t>
            </a:r>
            <a:r>
              <a:rPr lang="en-US" sz="32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cho</a:t>
            </a:r>
            <a:r>
              <a:rPr lang="en-US" sz="32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con </a:t>
            </a:r>
            <a:r>
              <a:rPr lang="en-US" sz="32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endParaRPr lang="en-US" sz="3200" b="1" dirty="0" smtClean="0">
              <a:solidFill>
                <a:srgbClr val="0000FF"/>
              </a:solidFill>
              <a:latin typeface="HP001" pitchFamily="34" charset="0"/>
              <a:ea typeface="HP001" pitchFamily="34" charset="0"/>
            </a:endParaRPr>
          </a:p>
          <a:p>
            <a:pPr algn="just"/>
            <a:r>
              <a:rPr lang="en-US" sz="3200" b="1" dirty="0" err="1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mình</a:t>
            </a:r>
            <a:r>
              <a:rPr lang="en-US" sz="3200" b="1" dirty="0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được</a:t>
            </a:r>
            <a:r>
              <a:rPr lang="en-US" sz="32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học</a:t>
            </a:r>
            <a:r>
              <a:rPr lang="en-US" sz="32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hành</a:t>
            </a:r>
            <a:r>
              <a:rPr lang="en-US" sz="32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.</a:t>
            </a:r>
          </a:p>
          <a:p>
            <a:endParaRPr lang="en-US" sz="3200" dirty="0">
              <a:latin typeface="HP001 4 hàng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97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997839"/>
            <a:ext cx="8686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i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Già</a:t>
            </a:r>
            <a:r>
              <a:rPr lang="en-US" sz="3000" b="1" i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Rok</a:t>
            </a:r>
            <a:r>
              <a:rPr lang="en-US" sz="3000" b="1" i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xoa</a:t>
            </a:r>
            <a:r>
              <a:rPr lang="en-US" sz="3000" b="1" i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tay</a:t>
            </a:r>
            <a:r>
              <a:rPr lang="en-US" sz="3000" b="1" i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lên</a:t>
            </a:r>
            <a:r>
              <a:rPr lang="en-US" sz="3000" b="1" i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vết</a:t>
            </a:r>
            <a:r>
              <a:rPr lang="en-US" sz="3000" b="1" i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chém</a:t>
            </a:r>
            <a:r>
              <a:rPr lang="en-US" sz="3000" b="1" i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,</a:t>
            </a:r>
            <a:endParaRPr lang="en-US" sz="3000" b="1" i="1" dirty="0">
              <a:solidFill>
                <a:srgbClr val="FF0000"/>
              </a:solidFill>
              <a:latin typeface="HP001" pitchFamily="34" charset="0"/>
              <a:ea typeface="HP001" pitchFamily="34" charset="0"/>
            </a:endParaRPr>
          </a:p>
          <a:p>
            <a:r>
              <a:rPr lang="en-US" sz="3000" b="1" i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  </a:t>
            </a:r>
            <a:r>
              <a:rPr lang="en-US" sz="3000" b="1" i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khen</a:t>
            </a:r>
            <a:r>
              <a:rPr lang="en-US" sz="3000" b="1" i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:</a:t>
            </a:r>
            <a:endParaRPr lang="en-US" sz="3000" b="1" i="1" dirty="0">
              <a:solidFill>
                <a:srgbClr val="FF0000"/>
              </a:solidFill>
              <a:latin typeface="HP001" pitchFamily="34" charset="0"/>
              <a:ea typeface="HP001" pitchFamily="34" charset="0"/>
            </a:endParaRPr>
          </a:p>
          <a:p>
            <a:r>
              <a:rPr lang="en-US" sz="3000" b="1" i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     -</a:t>
            </a:r>
            <a:r>
              <a:rPr lang="en-US" sz="3000" b="1" i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Tốt</a:t>
            </a:r>
            <a:r>
              <a:rPr lang="en-US" sz="3000" b="1" i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cái</a:t>
            </a:r>
            <a:r>
              <a:rPr lang="en-US" sz="3000" b="1" i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bụng</a:t>
            </a:r>
            <a:r>
              <a:rPr lang="en-US" sz="3000" b="1" i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đó</a:t>
            </a:r>
            <a:r>
              <a:rPr lang="en-US" sz="3000" b="1" i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,</a:t>
            </a:r>
            <a:r>
              <a:rPr lang="en-US" sz="3000" b="1" i="1" dirty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  </a:t>
            </a:r>
            <a:r>
              <a:rPr lang="en-US" sz="3000" b="1" i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cô</a:t>
            </a:r>
            <a:r>
              <a:rPr lang="en-US" sz="3000" b="1" i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giáo</a:t>
            </a:r>
            <a:r>
              <a:rPr lang="en-US" sz="3000" b="1" i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ạ! </a:t>
            </a:r>
            <a:endParaRPr lang="en-US" sz="3000" b="1" i="1" dirty="0">
              <a:solidFill>
                <a:srgbClr val="FF0000"/>
              </a:solidFill>
              <a:latin typeface="HP001" pitchFamily="34" charset="0"/>
              <a:ea typeface="HP001" pitchFamily="34" charset="0"/>
            </a:endParaRPr>
          </a:p>
          <a:p>
            <a:r>
              <a:rPr lang="en-US" sz="3000" b="1" i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     </a:t>
            </a:r>
            <a:r>
              <a:rPr lang="en-US" sz="3000" b="1" i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Rồi</a:t>
            </a:r>
            <a:r>
              <a:rPr lang="en-US" sz="3000" b="1" i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giọng</a:t>
            </a:r>
            <a:r>
              <a:rPr lang="en-US" sz="3000" b="1" i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già</a:t>
            </a:r>
            <a:r>
              <a:rPr lang="en-US" sz="3000" b="1" i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vui</a:t>
            </a:r>
            <a:r>
              <a:rPr lang="en-US" sz="3000" b="1" i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hẳn</a:t>
            </a:r>
            <a:r>
              <a:rPr lang="en-US" sz="3000" b="1" i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lên</a:t>
            </a:r>
            <a:r>
              <a:rPr lang="en-US" sz="3000" b="1" i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:</a:t>
            </a:r>
          </a:p>
          <a:p>
            <a:r>
              <a:rPr lang="en-US" sz="3000" b="1" i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    - </a:t>
            </a:r>
            <a:r>
              <a:rPr lang="en-US" sz="3000" b="1" i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Bây</a:t>
            </a:r>
            <a:r>
              <a:rPr lang="en-US" sz="3000" b="1" i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giờ</a:t>
            </a:r>
            <a:r>
              <a:rPr lang="en-US" sz="3000" b="1" i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 </a:t>
            </a:r>
            <a:r>
              <a:rPr lang="en-US" sz="3000" b="1" i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cho</a:t>
            </a:r>
            <a:r>
              <a:rPr lang="en-US" sz="3000" b="1" i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người</a:t>
            </a:r>
            <a:r>
              <a:rPr lang="en-US" sz="3000" b="1" i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già</a:t>
            </a:r>
            <a:r>
              <a:rPr lang="en-US" sz="3000" b="1" i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xem</a:t>
            </a:r>
            <a:r>
              <a:rPr lang="en-US" sz="3000" b="1" i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cái</a:t>
            </a:r>
            <a:r>
              <a:rPr lang="en-US" sz="3000" b="1" i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chữ</a:t>
            </a:r>
            <a:r>
              <a:rPr lang="en-US" sz="3000" b="1" i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của</a:t>
            </a:r>
            <a:r>
              <a:rPr lang="en-US" sz="3000" b="1" i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cô</a:t>
            </a:r>
            <a:r>
              <a:rPr lang="en-US" sz="3000" b="1" i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giáo</a:t>
            </a:r>
            <a:r>
              <a:rPr lang="en-US" sz="3000" b="1" i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3000" b="1" i="1" dirty="0" err="1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đi</a:t>
            </a:r>
            <a:r>
              <a:rPr lang="en-US" sz="3000" b="1" i="1" dirty="0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!</a:t>
            </a:r>
            <a:endParaRPr lang="en-US" sz="3000" b="1" i="1" dirty="0">
              <a:solidFill>
                <a:srgbClr val="FF0000"/>
              </a:solidFill>
              <a:latin typeface="HP001" pitchFamily="34" charset="0"/>
              <a:ea typeface="HP001" pitchFamily="34" charset="0"/>
            </a:endParaRPr>
          </a:p>
          <a:p>
            <a:r>
              <a:rPr lang="en-US" sz="3000" b="1" i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   </a:t>
            </a:r>
            <a:r>
              <a:rPr lang="en-US" sz="3000" b="1" i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Bao</a:t>
            </a:r>
            <a:r>
              <a:rPr lang="en-US" sz="3000" b="1" i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nhiêu</a:t>
            </a:r>
            <a:r>
              <a:rPr lang="en-US" sz="3000" b="1" i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tiếng</a:t>
            </a:r>
            <a:r>
              <a:rPr lang="en-US" sz="3000" b="1" i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người</a:t>
            </a:r>
            <a:r>
              <a:rPr lang="en-US" sz="3000" b="1" i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cùng</a:t>
            </a:r>
            <a:r>
              <a:rPr lang="en-US" sz="3000" b="1" i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ùa</a:t>
            </a:r>
            <a:r>
              <a:rPr lang="en-US" sz="3000" b="1" i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3000" b="1" i="1" dirty="0" err="1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theo</a:t>
            </a:r>
            <a:r>
              <a:rPr lang="en-US" sz="3000" b="1" i="1" dirty="0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:</a:t>
            </a:r>
            <a:endParaRPr lang="en-US" sz="3000" b="1" i="1" dirty="0">
              <a:solidFill>
                <a:srgbClr val="FF0000"/>
              </a:solidFill>
              <a:latin typeface="HP001" pitchFamily="34" charset="0"/>
              <a:ea typeface="HP001" pitchFamily="34" charset="0"/>
            </a:endParaRPr>
          </a:p>
          <a:p>
            <a:r>
              <a:rPr lang="en-US" sz="3000" b="1" i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   -</a:t>
            </a:r>
            <a:r>
              <a:rPr lang="en-US" sz="3000" b="1" i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Phải</a:t>
            </a:r>
            <a:r>
              <a:rPr lang="en-US" sz="3000" b="1" i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3000" b="1" i="1" dirty="0" err="1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đấy</a:t>
            </a:r>
            <a:r>
              <a:rPr lang="en-US" sz="3000" b="1" i="1" dirty="0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!</a:t>
            </a:r>
            <a:r>
              <a:rPr lang="en-US" sz="3000" b="1" i="1" dirty="0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3000" b="1" i="1" dirty="0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 </a:t>
            </a:r>
            <a:r>
              <a:rPr lang="en-US" sz="3000" b="1" i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Cô</a:t>
            </a:r>
            <a:r>
              <a:rPr lang="en-US" sz="3000" b="1" i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giáo</a:t>
            </a:r>
            <a:r>
              <a:rPr lang="en-US" sz="3000" b="1" i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cho</a:t>
            </a:r>
            <a:r>
              <a:rPr lang="en-US" sz="3000" b="1" i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lũ</a:t>
            </a:r>
            <a:r>
              <a:rPr lang="en-US" sz="3000" b="1" i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làng</a:t>
            </a:r>
            <a:r>
              <a:rPr lang="en-US" sz="3000" b="1" i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xem</a:t>
            </a:r>
            <a:r>
              <a:rPr lang="en-US" sz="3000" b="1" i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cái</a:t>
            </a:r>
            <a:r>
              <a:rPr lang="en-US" sz="3000" b="1" i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chữ</a:t>
            </a:r>
            <a:r>
              <a:rPr lang="en-US" sz="3000" b="1" i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3000" b="1" i="1" dirty="0" err="1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nào</a:t>
            </a:r>
            <a:r>
              <a:rPr lang="en-US" sz="3000" b="1" i="1" dirty="0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!</a:t>
            </a:r>
            <a:r>
              <a:rPr lang="en-US" sz="3000" b="1" i="1" dirty="0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 </a:t>
            </a:r>
            <a:endParaRPr lang="en-US" sz="3000" b="1" i="1" dirty="0">
              <a:solidFill>
                <a:srgbClr val="FF0000"/>
              </a:solidFill>
              <a:latin typeface="HP001" pitchFamily="34" charset="0"/>
              <a:ea typeface="HP001" pitchFamily="34" charset="0"/>
            </a:endParaRPr>
          </a:p>
          <a:p>
            <a:r>
              <a:rPr lang="en-US" sz="3000" b="1" i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 </a:t>
            </a:r>
            <a:endParaRPr lang="en-US" sz="3000" dirty="0"/>
          </a:p>
        </p:txBody>
      </p:sp>
      <p:sp>
        <p:nvSpPr>
          <p:cNvPr id="8" name="Rectangle 7"/>
          <p:cNvSpPr/>
          <p:nvPr/>
        </p:nvSpPr>
        <p:spPr>
          <a:xfrm>
            <a:off x="2667000" y="1357002"/>
            <a:ext cx="5108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Buôn</a:t>
            </a:r>
            <a:r>
              <a:rPr lang="en-US" sz="2800" dirty="0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Chư</a:t>
            </a:r>
            <a:r>
              <a:rPr lang="en-US" sz="2800" dirty="0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Lênh</a:t>
            </a:r>
            <a:r>
              <a:rPr lang="en-US" sz="2800" dirty="0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đón</a:t>
            </a:r>
            <a:r>
              <a:rPr lang="en-US" sz="2800" dirty="0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cô</a:t>
            </a:r>
            <a:r>
              <a:rPr lang="en-US" sz="2800" dirty="0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giáo</a:t>
            </a:r>
            <a:endParaRPr lang="en-US" sz="2800" dirty="0">
              <a:solidFill>
                <a:srgbClr val="FF0000"/>
              </a:solidFill>
              <a:latin typeface="HP001" pitchFamily="34" charset="0"/>
              <a:ea typeface="HP001" pitchFamily="34" charset="0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H="1">
            <a:off x="5499215" y="1997839"/>
            <a:ext cx="3048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>
            <a:off x="3657600" y="2971800"/>
            <a:ext cx="3048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>
            <a:off x="2333173" y="3942301"/>
            <a:ext cx="3048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H="1">
            <a:off x="1480458" y="2547258"/>
            <a:ext cx="3048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H="1">
            <a:off x="1556658" y="2547258"/>
            <a:ext cx="3048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 flipH="1">
            <a:off x="5246780" y="2971800"/>
            <a:ext cx="3048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 flipH="1">
            <a:off x="5322980" y="2971800"/>
            <a:ext cx="3048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 flipH="1">
            <a:off x="5321415" y="3365500"/>
            <a:ext cx="3048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 flipH="1">
            <a:off x="5397615" y="3365500"/>
            <a:ext cx="3048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 flipH="1">
            <a:off x="685800" y="4352329"/>
            <a:ext cx="3048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762000" y="4352329"/>
            <a:ext cx="3048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 flipH="1">
            <a:off x="6629400" y="4876800"/>
            <a:ext cx="3048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 flipH="1">
            <a:off x="6542314" y="4876800"/>
            <a:ext cx="3048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8"/>
          <p:cNvSpPr>
            <a:spLocks noChangeShapeType="1"/>
          </p:cNvSpPr>
          <p:nvPr/>
        </p:nvSpPr>
        <p:spPr bwMode="auto">
          <a:xfrm flipH="1">
            <a:off x="1005114" y="5715000"/>
            <a:ext cx="3048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0"/>
          <p:cNvSpPr>
            <a:spLocks noChangeShapeType="1"/>
          </p:cNvSpPr>
          <p:nvPr/>
        </p:nvSpPr>
        <p:spPr bwMode="auto">
          <a:xfrm flipH="1">
            <a:off x="1081314" y="5715000"/>
            <a:ext cx="3048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8"/>
          <p:cNvSpPr>
            <a:spLocks noChangeShapeType="1"/>
          </p:cNvSpPr>
          <p:nvPr/>
        </p:nvSpPr>
        <p:spPr bwMode="auto">
          <a:xfrm flipH="1">
            <a:off x="2438400" y="5257800"/>
            <a:ext cx="3048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0"/>
          <p:cNvSpPr>
            <a:spLocks noChangeShapeType="1"/>
          </p:cNvSpPr>
          <p:nvPr/>
        </p:nvSpPr>
        <p:spPr bwMode="auto">
          <a:xfrm flipH="1">
            <a:off x="2514600" y="5257800"/>
            <a:ext cx="3048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5"/>
          <p:cNvSpPr>
            <a:spLocks noChangeShapeType="1"/>
          </p:cNvSpPr>
          <p:nvPr/>
        </p:nvSpPr>
        <p:spPr bwMode="auto">
          <a:xfrm>
            <a:off x="1233714" y="3352800"/>
            <a:ext cx="227148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5"/>
          <p:cNvSpPr>
            <a:spLocks noChangeShapeType="1"/>
          </p:cNvSpPr>
          <p:nvPr/>
        </p:nvSpPr>
        <p:spPr bwMode="auto">
          <a:xfrm>
            <a:off x="6934200" y="5611274"/>
            <a:ext cx="1143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6687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J145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1295400" y="2133600"/>
            <a:ext cx="6324600" cy="28194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l"/>
            <a:r>
              <a:rPr lang="en-US" sz="2800" kern="10" dirty="0" err="1">
                <a:latin typeface="HP001" pitchFamily="34" charset="0"/>
                <a:ea typeface="HP001" pitchFamily="34" charset="0"/>
                <a:cs typeface="Arial"/>
              </a:rPr>
              <a:t>Chúc</a:t>
            </a:r>
            <a:r>
              <a:rPr lang="en-US" sz="2800" kern="10" dirty="0">
                <a:latin typeface="HP001" pitchFamily="34" charset="0"/>
                <a:ea typeface="HP001" pitchFamily="34" charset="0"/>
                <a:cs typeface="Arial"/>
              </a:rPr>
              <a:t> </a:t>
            </a:r>
            <a:r>
              <a:rPr lang="en-US" sz="2800" kern="10" dirty="0" err="1">
                <a:latin typeface="HP001" pitchFamily="34" charset="0"/>
                <a:ea typeface="HP001" pitchFamily="34" charset="0"/>
                <a:cs typeface="Arial"/>
              </a:rPr>
              <a:t>các</a:t>
            </a:r>
            <a:r>
              <a:rPr lang="en-US" sz="2800" kern="10" dirty="0">
                <a:latin typeface="HP001" pitchFamily="34" charset="0"/>
                <a:ea typeface="HP001" pitchFamily="34" charset="0"/>
                <a:cs typeface="Arial"/>
              </a:rPr>
              <a:t> </a:t>
            </a:r>
            <a:r>
              <a:rPr lang="en-US" sz="2800" kern="10" dirty="0" err="1">
                <a:latin typeface="HP001" pitchFamily="34" charset="0"/>
                <a:ea typeface="HP001" pitchFamily="34" charset="0"/>
                <a:cs typeface="Arial"/>
              </a:rPr>
              <a:t>thầy</a:t>
            </a:r>
            <a:r>
              <a:rPr lang="en-US" sz="2800" kern="10" dirty="0">
                <a:latin typeface="HP001" pitchFamily="34" charset="0"/>
                <a:ea typeface="HP001" pitchFamily="34" charset="0"/>
                <a:cs typeface="Arial"/>
              </a:rPr>
              <a:t> </a:t>
            </a:r>
            <a:r>
              <a:rPr lang="en-US" sz="2800" kern="10" dirty="0" err="1">
                <a:latin typeface="HP001" pitchFamily="34" charset="0"/>
                <a:ea typeface="HP001" pitchFamily="34" charset="0"/>
                <a:cs typeface="Arial"/>
              </a:rPr>
              <a:t>cô</a:t>
            </a:r>
            <a:r>
              <a:rPr lang="en-US" sz="2800" kern="10" dirty="0">
                <a:latin typeface="HP001" pitchFamily="34" charset="0"/>
                <a:ea typeface="HP001" pitchFamily="34" charset="0"/>
                <a:cs typeface="Arial"/>
              </a:rPr>
              <a:t> </a:t>
            </a:r>
            <a:r>
              <a:rPr lang="en-US" sz="2800" kern="10" dirty="0" err="1">
                <a:latin typeface="HP001" pitchFamily="34" charset="0"/>
                <a:ea typeface="HP001" pitchFamily="34" charset="0"/>
                <a:cs typeface="Arial"/>
              </a:rPr>
              <a:t>giáo</a:t>
            </a:r>
            <a:r>
              <a:rPr lang="en-US" sz="2800" kern="10" dirty="0">
                <a:latin typeface="HP001" pitchFamily="34" charset="0"/>
                <a:ea typeface="HP001" pitchFamily="34" charset="0"/>
                <a:cs typeface="Arial"/>
              </a:rPr>
              <a:t> </a:t>
            </a:r>
            <a:r>
              <a:rPr lang="en-US" sz="2800" kern="10" dirty="0" err="1">
                <a:latin typeface="HP001" pitchFamily="34" charset="0"/>
                <a:ea typeface="HP001" pitchFamily="34" charset="0"/>
                <a:cs typeface="Arial"/>
              </a:rPr>
              <a:t>mạnh</a:t>
            </a:r>
            <a:r>
              <a:rPr lang="en-US" sz="2800" kern="10" dirty="0">
                <a:latin typeface="HP001" pitchFamily="34" charset="0"/>
                <a:ea typeface="HP001" pitchFamily="34" charset="0"/>
                <a:cs typeface="Arial"/>
              </a:rPr>
              <a:t> </a:t>
            </a:r>
            <a:r>
              <a:rPr lang="en-US" sz="2800" kern="10" dirty="0" err="1">
                <a:latin typeface="HP001" pitchFamily="34" charset="0"/>
                <a:ea typeface="HP001" pitchFamily="34" charset="0"/>
                <a:cs typeface="Arial"/>
              </a:rPr>
              <a:t>khoẻ</a:t>
            </a:r>
            <a:endParaRPr lang="en-US" sz="2800" kern="10" dirty="0">
              <a:latin typeface="HP001" pitchFamily="34" charset="0"/>
              <a:ea typeface="HP001" pitchFamily="34" charset="0"/>
              <a:cs typeface="Arial"/>
            </a:endParaRPr>
          </a:p>
          <a:p>
            <a:pPr algn="l"/>
            <a:r>
              <a:rPr lang="en-US" sz="2800" kern="10" dirty="0" err="1">
                <a:latin typeface="HP001" pitchFamily="34" charset="0"/>
                <a:ea typeface="HP001" pitchFamily="34" charset="0"/>
                <a:cs typeface="Arial"/>
              </a:rPr>
              <a:t>Chúc</a:t>
            </a:r>
            <a:r>
              <a:rPr lang="en-US" sz="2800" kern="10" dirty="0">
                <a:latin typeface="HP001" pitchFamily="34" charset="0"/>
                <a:ea typeface="HP001" pitchFamily="34" charset="0"/>
                <a:cs typeface="Arial"/>
              </a:rPr>
              <a:t> </a:t>
            </a:r>
            <a:r>
              <a:rPr lang="en-US" sz="2800" kern="10" dirty="0" err="1">
                <a:latin typeface="HP001" pitchFamily="34" charset="0"/>
                <a:ea typeface="HP001" pitchFamily="34" charset="0"/>
                <a:cs typeface="Arial"/>
              </a:rPr>
              <a:t>các</a:t>
            </a:r>
            <a:r>
              <a:rPr lang="en-US" sz="2800" kern="10" dirty="0">
                <a:latin typeface="HP001" pitchFamily="34" charset="0"/>
                <a:ea typeface="HP001" pitchFamily="34" charset="0"/>
                <a:cs typeface="Arial"/>
              </a:rPr>
              <a:t> </a:t>
            </a:r>
            <a:r>
              <a:rPr lang="en-US" sz="2800" kern="10" dirty="0" err="1">
                <a:latin typeface="HP001" pitchFamily="34" charset="0"/>
                <a:ea typeface="HP001" pitchFamily="34" charset="0"/>
                <a:cs typeface="Arial"/>
              </a:rPr>
              <a:t>em</a:t>
            </a:r>
            <a:r>
              <a:rPr lang="en-US" sz="2800" kern="10" dirty="0">
                <a:latin typeface="HP001" pitchFamily="34" charset="0"/>
                <a:ea typeface="HP001" pitchFamily="34" charset="0"/>
                <a:cs typeface="Arial"/>
              </a:rPr>
              <a:t> </a:t>
            </a:r>
            <a:r>
              <a:rPr lang="en-US" sz="2800" kern="10" dirty="0" err="1">
                <a:latin typeface="HP001" pitchFamily="34" charset="0"/>
                <a:ea typeface="HP001" pitchFamily="34" charset="0"/>
                <a:cs typeface="Arial"/>
              </a:rPr>
              <a:t>học</a:t>
            </a:r>
            <a:r>
              <a:rPr lang="en-US" sz="2800" kern="10" dirty="0">
                <a:latin typeface="HP001" pitchFamily="34" charset="0"/>
                <a:ea typeface="HP001" pitchFamily="34" charset="0"/>
                <a:cs typeface="Arial"/>
              </a:rPr>
              <a:t> </a:t>
            </a:r>
            <a:r>
              <a:rPr lang="en-US" sz="2800" kern="10" dirty="0" err="1">
                <a:latin typeface="HP001" pitchFamily="34" charset="0"/>
                <a:ea typeface="HP001" pitchFamily="34" charset="0"/>
                <a:cs typeface="Arial"/>
              </a:rPr>
              <a:t>giỏi</a:t>
            </a:r>
            <a:r>
              <a:rPr lang="en-US" sz="2800" kern="10" dirty="0">
                <a:latin typeface="HP001" pitchFamily="34" charset="0"/>
                <a:ea typeface="HP001" pitchFamily="34" charset="0"/>
                <a:cs typeface="Arial"/>
              </a:rPr>
              <a:t>.</a:t>
            </a:r>
          </a:p>
        </p:txBody>
      </p:sp>
      <p:pic>
        <p:nvPicPr>
          <p:cNvPr id="6" name="Co Giao Ban Em  - mp3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9314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15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981200" y="0"/>
            <a:ext cx="563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>
              <a:solidFill>
                <a:schemeClr val="bg2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667000" y="990600"/>
            <a:ext cx="449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6" name="Picture 8" descr="Buon-Chu-Lenh-don-cogi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981199"/>
            <a:ext cx="8839200" cy="46275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667000" y="1357002"/>
            <a:ext cx="5108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Buôn</a:t>
            </a:r>
            <a:r>
              <a:rPr lang="en-US" sz="2800" dirty="0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Chư</a:t>
            </a:r>
            <a:r>
              <a:rPr lang="en-US" sz="2800" dirty="0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Lênh</a:t>
            </a:r>
            <a:r>
              <a:rPr lang="en-US" sz="2800" dirty="0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đón</a:t>
            </a:r>
            <a:r>
              <a:rPr lang="en-US" sz="2800" dirty="0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cô</a:t>
            </a:r>
            <a:r>
              <a:rPr lang="en-US" sz="2800" dirty="0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giáo</a:t>
            </a:r>
            <a:endParaRPr lang="en-US" sz="2800" dirty="0">
              <a:solidFill>
                <a:srgbClr val="FF0000"/>
              </a:solidFill>
              <a:latin typeface="HP001" pitchFamily="34" charset="0"/>
              <a:ea typeface="HP001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93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67000" y="1357002"/>
            <a:ext cx="5108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Buôn</a:t>
            </a:r>
            <a:r>
              <a:rPr lang="en-US" sz="2800" dirty="0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Chư</a:t>
            </a:r>
            <a:r>
              <a:rPr lang="en-US" sz="2800" dirty="0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Lênh</a:t>
            </a:r>
            <a:r>
              <a:rPr lang="en-US" sz="2800" dirty="0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đón</a:t>
            </a:r>
            <a:r>
              <a:rPr lang="en-US" sz="2800" dirty="0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cô</a:t>
            </a:r>
            <a:r>
              <a:rPr lang="en-US" sz="2800" dirty="0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giáo</a:t>
            </a:r>
            <a:endParaRPr lang="en-US" sz="2800" dirty="0">
              <a:solidFill>
                <a:srgbClr val="FF0000"/>
              </a:solidFill>
              <a:latin typeface="HP001" pitchFamily="34" charset="0"/>
              <a:ea typeface="HP001" pitchFamily="34" charset="0"/>
            </a:endParaRP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100781" y="1909719"/>
            <a:ext cx="9144000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04800" indent="-3048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 i="1" dirty="0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  </a:t>
            </a:r>
            <a:r>
              <a:rPr lang="en-US" sz="2800" b="1" i="1" dirty="0" err="1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Đoạn</a:t>
            </a:r>
            <a:r>
              <a:rPr lang="en-US" sz="2800" b="1" i="1" dirty="0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i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1 :</a:t>
            </a:r>
            <a:r>
              <a:rPr lang="en-US" sz="2800" b="1" i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Từ</a:t>
            </a:r>
            <a:r>
              <a:rPr lang="en-US" sz="2800" b="1" i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đầu</a:t>
            </a:r>
            <a:r>
              <a:rPr lang="en-US" sz="2800" b="1" i="1" dirty="0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… </a:t>
            </a:r>
            <a:r>
              <a:rPr lang="en-US" sz="2800" b="1" i="1" dirty="0" err="1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khách</a:t>
            </a:r>
            <a:r>
              <a:rPr lang="en-US" sz="2800" b="1" i="1" dirty="0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quý</a:t>
            </a:r>
            <a:r>
              <a:rPr lang="en-US" sz="2800" b="1" i="1" dirty="0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.</a:t>
            </a:r>
            <a:endParaRPr lang="en-US" sz="2800" b="1" i="1" dirty="0">
              <a:solidFill>
                <a:srgbClr val="0000FF"/>
              </a:solidFill>
              <a:latin typeface="HP001" pitchFamily="34" charset="0"/>
              <a:ea typeface="HP001" pitchFamily="34" charset="0"/>
            </a:endParaRPr>
          </a:p>
          <a:p>
            <a:pPr eaLnBrk="1" hangingPunct="1"/>
            <a:r>
              <a:rPr lang="en-US" sz="2800" b="1" i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  </a:t>
            </a:r>
          </a:p>
          <a:p>
            <a:pPr eaLnBrk="1" hangingPunct="1"/>
            <a:r>
              <a:rPr lang="en-US" sz="2800" b="1" i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   Đoạn2:  </a:t>
            </a:r>
            <a:r>
              <a:rPr lang="en-US" sz="2800" b="1" i="1" dirty="0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Y </a:t>
            </a:r>
            <a:r>
              <a:rPr lang="en-US" sz="2800" b="1" i="1" dirty="0" err="1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Hoa</a:t>
            </a:r>
            <a:r>
              <a:rPr lang="en-US" sz="2800" b="1" i="1" dirty="0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… </a:t>
            </a:r>
            <a:r>
              <a:rPr lang="en-US" sz="2800" b="1" i="1" dirty="0" err="1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nhát</a:t>
            </a:r>
            <a:r>
              <a:rPr lang="en-US" sz="2800" b="1" i="1" dirty="0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dao</a:t>
            </a:r>
            <a:r>
              <a:rPr lang="en-US" sz="2800" b="1" i="1" dirty="0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.</a:t>
            </a:r>
            <a:endParaRPr lang="en-US" sz="2800" b="1" i="1" dirty="0">
              <a:solidFill>
                <a:srgbClr val="0000FF"/>
              </a:solidFill>
              <a:latin typeface="HP001" pitchFamily="34" charset="0"/>
              <a:ea typeface="HP001" pitchFamily="34" charset="0"/>
            </a:endParaRPr>
          </a:p>
          <a:p>
            <a:pPr eaLnBrk="1" hangingPunct="1"/>
            <a:r>
              <a:rPr lang="en-US" sz="2800" b="1" i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   </a:t>
            </a:r>
          </a:p>
          <a:p>
            <a:pPr eaLnBrk="1" hangingPunct="1"/>
            <a:r>
              <a:rPr lang="en-US" sz="2800" b="1" i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   </a:t>
            </a:r>
            <a:r>
              <a:rPr lang="en-US" sz="2800" b="1" i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Đoạn</a:t>
            </a:r>
            <a:r>
              <a:rPr lang="en-US" sz="2800" b="1" i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3 : </a:t>
            </a:r>
            <a:r>
              <a:rPr lang="en-US" sz="2800" b="1" i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Già</a:t>
            </a:r>
            <a:r>
              <a:rPr lang="en-US" sz="2800" b="1" i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Rok</a:t>
            </a:r>
            <a:r>
              <a:rPr lang="en-US" sz="2800" b="1" i="1" dirty="0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… </a:t>
            </a:r>
            <a:r>
              <a:rPr lang="en-US" sz="2800" b="1" i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cái</a:t>
            </a:r>
            <a:r>
              <a:rPr lang="en-US" sz="2800" b="1" i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chữ</a:t>
            </a:r>
            <a:r>
              <a:rPr lang="en-US" sz="2800" b="1" i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nào</a:t>
            </a:r>
            <a:r>
              <a:rPr lang="en-US" sz="2800" b="1" i="1" dirty="0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.       </a:t>
            </a:r>
            <a:endParaRPr lang="en-US" sz="2800" b="1" i="1" dirty="0">
              <a:solidFill>
                <a:srgbClr val="0000FF"/>
              </a:solidFill>
              <a:latin typeface="HP001" pitchFamily="34" charset="0"/>
              <a:ea typeface="HP001" pitchFamily="34" charset="0"/>
            </a:endParaRPr>
          </a:p>
          <a:p>
            <a:pPr eaLnBrk="1" hangingPunct="1"/>
            <a:r>
              <a:rPr lang="en-US" sz="2800" b="1" i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   </a:t>
            </a:r>
          </a:p>
          <a:p>
            <a:pPr eaLnBrk="1" hangingPunct="1"/>
            <a:r>
              <a:rPr lang="en-US" sz="2800" b="1" i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   </a:t>
            </a:r>
            <a:r>
              <a:rPr lang="en-US" sz="2800" b="1" i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Đoạn</a:t>
            </a:r>
            <a:r>
              <a:rPr lang="en-US" sz="2800" b="1" i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4:  </a:t>
            </a:r>
            <a:r>
              <a:rPr lang="en-US" sz="2800" b="1" i="1" dirty="0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Y </a:t>
            </a:r>
            <a:r>
              <a:rPr lang="en-US" sz="2800" b="1" i="1" dirty="0" err="1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Hoa</a:t>
            </a:r>
            <a:r>
              <a:rPr lang="en-US" sz="2800" b="1" i="1" dirty="0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... </a:t>
            </a:r>
            <a:r>
              <a:rPr lang="en-US" sz="2800" b="1" i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c</a:t>
            </a:r>
            <a:r>
              <a:rPr lang="en-US" sz="2800" b="1" i="1" dirty="0" err="1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hữ</a:t>
            </a:r>
            <a:r>
              <a:rPr lang="en-US" sz="2800" b="1" i="1" dirty="0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cô</a:t>
            </a:r>
            <a:r>
              <a:rPr lang="en-US" sz="2800" b="1" i="1" dirty="0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giáo</a:t>
            </a:r>
            <a:r>
              <a:rPr lang="en-US" sz="2800" b="1" i="1" dirty="0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.</a:t>
            </a:r>
            <a:endParaRPr lang="en-US" sz="2800" b="1" i="1" dirty="0">
              <a:solidFill>
                <a:srgbClr val="0000FF"/>
              </a:solidFill>
              <a:latin typeface="HP001" pitchFamily="34" charset="0"/>
              <a:ea typeface="HP001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707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67000" y="1357002"/>
            <a:ext cx="5108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Buôn</a:t>
            </a:r>
            <a:r>
              <a:rPr lang="en-US" sz="2800" dirty="0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Chư</a:t>
            </a:r>
            <a:r>
              <a:rPr lang="en-US" sz="2800" dirty="0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Lênh</a:t>
            </a:r>
            <a:r>
              <a:rPr lang="en-US" sz="2800" dirty="0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đón</a:t>
            </a:r>
            <a:r>
              <a:rPr lang="en-US" sz="2800" dirty="0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cô</a:t>
            </a:r>
            <a:r>
              <a:rPr lang="en-US" sz="2800" dirty="0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giáo</a:t>
            </a:r>
            <a:endParaRPr lang="en-US" sz="2800" dirty="0">
              <a:solidFill>
                <a:srgbClr val="FF0000"/>
              </a:solidFill>
              <a:latin typeface="HP001" pitchFamily="34" charset="0"/>
              <a:ea typeface="HP001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-69036" y="2791485"/>
            <a:ext cx="38633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smtClean="0">
                <a:solidFill>
                  <a:srgbClr val="990033"/>
                </a:solidFill>
                <a:latin typeface="HP001 5H" pitchFamily="34" charset="0"/>
                <a:cs typeface="HP001 5H" pitchFamily="34" charset="0"/>
              </a:rPr>
              <a:t> </a:t>
            </a:r>
            <a:r>
              <a:rPr lang="en-US" sz="3200" dirty="0" err="1" smtClean="0">
                <a:solidFill>
                  <a:srgbClr val="990033"/>
                </a:solidFill>
                <a:latin typeface="HP001 5H" pitchFamily="34" charset="0"/>
                <a:cs typeface="HP001 5H" pitchFamily="34" charset="0"/>
              </a:rPr>
              <a:t>Luyện</a:t>
            </a:r>
            <a:r>
              <a:rPr lang="en-US" sz="3200" dirty="0" smtClean="0">
                <a:solidFill>
                  <a:srgbClr val="990033"/>
                </a:solidFill>
                <a:latin typeface="HP001 5H" pitchFamily="34" charset="0"/>
                <a:cs typeface="HP001 5H" pitchFamily="34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HP001 5H" pitchFamily="34" charset="0"/>
                <a:cs typeface="HP001 5H" pitchFamily="34" charset="0"/>
              </a:rPr>
              <a:t>đọc</a:t>
            </a:r>
            <a:endParaRPr lang="en-US" sz="3200" dirty="0">
              <a:solidFill>
                <a:srgbClr val="990033"/>
              </a:solidFill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021551" y="2767982"/>
            <a:ext cx="40614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smtClean="0">
                <a:solidFill>
                  <a:srgbClr val="990033"/>
                </a:solidFill>
                <a:latin typeface="HP001 5H" pitchFamily="34" charset="0"/>
                <a:cs typeface="HP001 5H" pitchFamily="34" charset="0"/>
              </a:rPr>
              <a:t> </a:t>
            </a:r>
            <a:r>
              <a:rPr lang="en-US" sz="3200" dirty="0" err="1" smtClean="0">
                <a:solidFill>
                  <a:srgbClr val="990033"/>
                </a:solidFill>
                <a:latin typeface="HP001 5H" pitchFamily="34" charset="0"/>
                <a:cs typeface="HP001 5H" pitchFamily="34" charset="0"/>
              </a:rPr>
              <a:t>Từ</a:t>
            </a:r>
            <a:r>
              <a:rPr lang="en-US" sz="3200" dirty="0" smtClean="0">
                <a:solidFill>
                  <a:srgbClr val="990033"/>
                </a:solidFill>
                <a:latin typeface="HP001 5H" pitchFamily="34" charset="0"/>
                <a:cs typeface="HP001 5H" pitchFamily="34" charset="0"/>
              </a:rPr>
              <a:t> </a:t>
            </a:r>
            <a:r>
              <a:rPr lang="en-US" sz="3200" dirty="0" err="1" smtClean="0">
                <a:solidFill>
                  <a:srgbClr val="990033"/>
                </a:solidFill>
                <a:latin typeface="HP001 5H" pitchFamily="34" charset="0"/>
                <a:cs typeface="HP001 5H" pitchFamily="34" charset="0"/>
              </a:rPr>
              <a:t>ngữ</a:t>
            </a:r>
            <a:endParaRPr lang="en-US" sz="3200" dirty="0">
              <a:solidFill>
                <a:srgbClr val="990033"/>
              </a:solidFill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4654887" y="2743200"/>
            <a:ext cx="0" cy="411480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-564336" y="1676401"/>
            <a:ext cx="485394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+mn-lt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536706" y="3540680"/>
            <a:ext cx="25260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 smtClean="0">
                <a:solidFill>
                  <a:srgbClr val="0000CC"/>
                </a:solidFill>
                <a:latin typeface="HP001 5H" pitchFamily="34" charset="0"/>
                <a:cs typeface="HP001 5H" pitchFamily="34" charset="0"/>
              </a:rPr>
              <a:t>Chư</a:t>
            </a:r>
            <a:r>
              <a:rPr lang="en-US" sz="2800" dirty="0" smtClean="0">
                <a:solidFill>
                  <a:srgbClr val="0000CC"/>
                </a:solidFill>
                <a:latin typeface="HP001 5H" pitchFamily="34" charset="0"/>
                <a:cs typeface="HP001 5H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HP001 5H" pitchFamily="34" charset="0"/>
                <a:cs typeface="HP001 5H" pitchFamily="34" charset="0"/>
              </a:rPr>
              <a:t>Lênh</a:t>
            </a:r>
            <a:endParaRPr lang="en-US" sz="2800" dirty="0">
              <a:solidFill>
                <a:srgbClr val="0000CC"/>
              </a:solidFill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599619" y="4118197"/>
            <a:ext cx="25260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0000CC"/>
                </a:solidFill>
                <a:latin typeface="HP001 5H" pitchFamily="34" charset="0"/>
                <a:cs typeface="HP001 5H" pitchFamily="34" charset="0"/>
              </a:rPr>
              <a:t>c</a:t>
            </a:r>
            <a:r>
              <a:rPr lang="en-US" sz="2800" dirty="0" err="1" smtClean="0">
                <a:solidFill>
                  <a:srgbClr val="0000CC"/>
                </a:solidFill>
                <a:latin typeface="HP001 5H" pitchFamily="34" charset="0"/>
                <a:cs typeface="HP001 5H" pitchFamily="34" charset="0"/>
              </a:rPr>
              <a:t>hật</a:t>
            </a:r>
            <a:r>
              <a:rPr lang="en-US" sz="2800" dirty="0" smtClean="0">
                <a:solidFill>
                  <a:srgbClr val="0000CC"/>
                </a:solidFill>
                <a:latin typeface="HP001 5H" pitchFamily="34" charset="0"/>
                <a:cs typeface="HP001 5H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HP001 5H" pitchFamily="34" charset="0"/>
                <a:cs typeface="HP001 5H" pitchFamily="34" charset="0"/>
              </a:rPr>
              <a:t>ních</a:t>
            </a:r>
            <a:endParaRPr lang="en-US" sz="2800" dirty="0">
              <a:solidFill>
                <a:srgbClr val="0000CC"/>
              </a:solidFill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5386657" y="4031386"/>
            <a:ext cx="25260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0000CC"/>
                </a:solidFill>
                <a:latin typeface="HP001 5H" pitchFamily="34" charset="0"/>
                <a:cs typeface="HP001 5H" pitchFamily="34" charset="0"/>
              </a:rPr>
              <a:t>n</a:t>
            </a:r>
            <a:r>
              <a:rPr lang="en-US" sz="2800" dirty="0" err="1" smtClean="0">
                <a:solidFill>
                  <a:srgbClr val="0000CC"/>
                </a:solidFill>
                <a:latin typeface="HP001 5H" pitchFamily="34" charset="0"/>
                <a:cs typeface="HP001 5H" pitchFamily="34" charset="0"/>
              </a:rPr>
              <a:t>ghi</a:t>
            </a:r>
            <a:r>
              <a:rPr lang="en-US" sz="2800" dirty="0" smtClean="0">
                <a:solidFill>
                  <a:srgbClr val="0000CC"/>
                </a:solidFill>
                <a:latin typeface="HP001 5H" pitchFamily="34" charset="0"/>
                <a:cs typeface="HP001 5H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HP001 5H" pitchFamily="34" charset="0"/>
                <a:cs typeface="HP001 5H" pitchFamily="34" charset="0"/>
              </a:rPr>
              <a:t>thức</a:t>
            </a:r>
            <a:endParaRPr lang="en-US" sz="2800" dirty="0">
              <a:solidFill>
                <a:srgbClr val="0000CC"/>
              </a:solidFill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5418309" y="4538990"/>
            <a:ext cx="25260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 smtClean="0">
                <a:solidFill>
                  <a:srgbClr val="0000CC"/>
                </a:solidFill>
                <a:latin typeface="HP001 5H" pitchFamily="34" charset="0"/>
                <a:cs typeface="HP001 5H" pitchFamily="34" charset="0"/>
              </a:rPr>
              <a:t>gùi</a:t>
            </a:r>
            <a:endParaRPr lang="en-US" sz="2800" dirty="0">
              <a:solidFill>
                <a:srgbClr val="0000CC"/>
              </a:solidFill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5418309" y="3508166"/>
            <a:ext cx="25260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 smtClean="0">
                <a:solidFill>
                  <a:srgbClr val="0000CC"/>
                </a:solidFill>
                <a:latin typeface="HP001 5H" pitchFamily="34" charset="0"/>
                <a:cs typeface="HP001 5H" pitchFamily="34" charset="0"/>
              </a:rPr>
              <a:t>buôn</a:t>
            </a:r>
            <a:endParaRPr lang="en-US" sz="2800" dirty="0">
              <a:solidFill>
                <a:srgbClr val="0000CC"/>
              </a:solidFill>
              <a:latin typeface="HP001 5H" pitchFamily="34" charset="0"/>
              <a:cs typeface="HP001 5H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1705370" y="3900714"/>
            <a:ext cx="607065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 bwMode="auto">
          <a:xfrm>
            <a:off x="1723824" y="4538990"/>
            <a:ext cx="36576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667000" y="1357002"/>
            <a:ext cx="5108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Buôn</a:t>
            </a:r>
            <a:r>
              <a:rPr lang="en-US" sz="2800" dirty="0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Chư</a:t>
            </a:r>
            <a:r>
              <a:rPr lang="en-US" sz="2800" dirty="0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Lênh</a:t>
            </a:r>
            <a:r>
              <a:rPr lang="en-US" sz="2800" dirty="0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đón</a:t>
            </a:r>
            <a:r>
              <a:rPr lang="en-US" sz="2800" dirty="0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cô</a:t>
            </a:r>
            <a:r>
              <a:rPr lang="en-US" sz="2800" dirty="0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giáo</a:t>
            </a:r>
            <a:endParaRPr lang="en-US" sz="2800" dirty="0">
              <a:solidFill>
                <a:srgbClr val="FF0000"/>
              </a:solidFill>
              <a:latin typeface="HP001" pitchFamily="34" charset="0"/>
              <a:ea typeface="HP001" pitchFamily="34" charset="0"/>
            </a:endParaRP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736001" y="4816879"/>
            <a:ext cx="25260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0000CC"/>
                </a:solidFill>
                <a:latin typeface="HP001 5H" pitchFamily="34" charset="0"/>
                <a:cs typeface="HP001 5H" pitchFamily="34" charset="0"/>
              </a:rPr>
              <a:t>g</a:t>
            </a:r>
            <a:r>
              <a:rPr lang="en-US" sz="2800" dirty="0" err="1" smtClean="0">
                <a:solidFill>
                  <a:srgbClr val="0000CC"/>
                </a:solidFill>
                <a:latin typeface="HP001 5H" pitchFamily="34" charset="0"/>
                <a:cs typeface="HP001 5H" pitchFamily="34" charset="0"/>
              </a:rPr>
              <a:t>ià</a:t>
            </a:r>
            <a:r>
              <a:rPr lang="en-US" sz="2800" dirty="0" smtClean="0">
                <a:solidFill>
                  <a:srgbClr val="0000CC"/>
                </a:solidFill>
                <a:latin typeface="HP001 5H" pitchFamily="34" charset="0"/>
                <a:cs typeface="HP001 5H" pitchFamily="34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HP001 5H" pitchFamily="34" charset="0"/>
                <a:cs typeface="HP001 5H" pitchFamily="34" charset="0"/>
              </a:rPr>
              <a:t>Rok</a:t>
            </a:r>
            <a:endParaRPr lang="en-US" sz="2800" dirty="0">
              <a:solidFill>
                <a:srgbClr val="0000CC"/>
              </a:solidFill>
              <a:latin typeface="HP001 5H" pitchFamily="34" charset="0"/>
              <a:cs typeface="HP001 5H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1828800" y="5210628"/>
            <a:ext cx="303532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1370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981200" y="0"/>
            <a:ext cx="563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>
              <a:solidFill>
                <a:schemeClr val="bg2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667000" y="919163"/>
            <a:ext cx="449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0" name="Picture 21" descr="lang bu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4114800" cy="3276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3" descr="10085085_2e6dbedcc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1676400"/>
            <a:ext cx="4343400" cy="3276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2654300" y="5118100"/>
            <a:ext cx="495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111111"/>
                </a:solidFill>
                <a:latin typeface="HP001" pitchFamily="34" charset="0"/>
                <a:ea typeface="HP001" pitchFamily="34" charset="0"/>
              </a:rPr>
              <a:t>Buôn</a:t>
            </a:r>
            <a:r>
              <a:rPr lang="en-US" sz="2800" b="1" dirty="0">
                <a:solidFill>
                  <a:srgbClr val="111111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dirty="0" err="1">
                <a:solidFill>
                  <a:srgbClr val="111111"/>
                </a:solidFill>
                <a:latin typeface="HP001" pitchFamily="34" charset="0"/>
                <a:ea typeface="HP001" pitchFamily="34" charset="0"/>
              </a:rPr>
              <a:t>làng</a:t>
            </a:r>
            <a:r>
              <a:rPr lang="en-US" sz="2800" b="1" dirty="0">
                <a:solidFill>
                  <a:srgbClr val="111111"/>
                </a:solidFill>
                <a:latin typeface="HP001" pitchFamily="34" charset="0"/>
                <a:ea typeface="HP001" pitchFamily="34" charset="0"/>
              </a:rPr>
              <a:t> ở </a:t>
            </a:r>
            <a:r>
              <a:rPr lang="en-US" sz="2800" b="1" dirty="0" err="1">
                <a:solidFill>
                  <a:srgbClr val="111111"/>
                </a:solidFill>
                <a:latin typeface="HP001" pitchFamily="34" charset="0"/>
                <a:ea typeface="HP001" pitchFamily="34" charset="0"/>
              </a:rPr>
              <a:t>Tây</a:t>
            </a:r>
            <a:r>
              <a:rPr lang="en-US" sz="2800" b="1" dirty="0">
                <a:solidFill>
                  <a:srgbClr val="111111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dirty="0" err="1">
                <a:solidFill>
                  <a:srgbClr val="111111"/>
                </a:solidFill>
                <a:latin typeface="HP001" pitchFamily="34" charset="0"/>
                <a:ea typeface="HP001" pitchFamily="34" charset="0"/>
              </a:rPr>
              <a:t>Nguyên</a:t>
            </a:r>
            <a:endParaRPr lang="en-US" sz="2800" b="1" dirty="0">
              <a:solidFill>
                <a:srgbClr val="111111"/>
              </a:solidFill>
              <a:latin typeface="HP001" pitchFamily="34" charset="0"/>
              <a:ea typeface="HP001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67000" y="1357002"/>
            <a:ext cx="5108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Buôn</a:t>
            </a:r>
            <a:r>
              <a:rPr lang="en-US" sz="2800" b="1" dirty="0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Chư</a:t>
            </a:r>
            <a:r>
              <a:rPr lang="en-US" sz="2800" b="1" dirty="0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Lênh</a:t>
            </a:r>
            <a:r>
              <a:rPr lang="en-US" sz="2800" b="1" dirty="0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đón</a:t>
            </a:r>
            <a:r>
              <a:rPr lang="en-US" sz="2800" b="1" dirty="0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cô</a:t>
            </a:r>
            <a:r>
              <a:rPr lang="en-US" sz="2800" b="1" dirty="0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giáo</a:t>
            </a:r>
            <a:endParaRPr lang="en-US" sz="2800" b="1" dirty="0">
              <a:solidFill>
                <a:srgbClr val="FF0000"/>
              </a:solidFill>
              <a:latin typeface="HP001" pitchFamily="34" charset="0"/>
              <a:ea typeface="HP001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678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981200" y="0"/>
            <a:ext cx="563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>
              <a:solidFill>
                <a:schemeClr val="bg2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667000" y="990600"/>
            <a:ext cx="449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" name="Text Box 25"/>
          <p:cNvSpPr txBox="1">
            <a:spLocks noChangeArrowheads="1"/>
          </p:cNvSpPr>
          <p:nvPr/>
        </p:nvSpPr>
        <p:spPr bwMode="auto">
          <a:xfrm>
            <a:off x="4267200" y="5989638"/>
            <a:ext cx="114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solidFill>
                  <a:srgbClr val="111111"/>
                </a:solidFill>
                <a:latin typeface="HP001" pitchFamily="34" charset="0"/>
                <a:ea typeface="HP001" pitchFamily="34" charset="0"/>
              </a:rPr>
              <a:t>gùi</a:t>
            </a:r>
            <a:endParaRPr lang="en-US" sz="3200" dirty="0">
              <a:solidFill>
                <a:srgbClr val="111111"/>
              </a:solidFill>
              <a:latin typeface="HP001" pitchFamily="34" charset="0"/>
              <a:ea typeface="HP001" pitchFamily="34" charset="0"/>
            </a:endParaRPr>
          </a:p>
        </p:txBody>
      </p:sp>
      <p:pic>
        <p:nvPicPr>
          <p:cNvPr id="7" name="Picture 1" descr="gu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880222"/>
            <a:ext cx="4610100" cy="410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images1805223_bu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80222"/>
            <a:ext cx="3962400" cy="4077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667000" y="1357002"/>
            <a:ext cx="5108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Buôn</a:t>
            </a:r>
            <a:r>
              <a:rPr lang="en-US" sz="2800" dirty="0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Chư</a:t>
            </a:r>
            <a:r>
              <a:rPr lang="en-US" sz="2800" dirty="0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Lênh</a:t>
            </a:r>
            <a:r>
              <a:rPr lang="en-US" sz="2800" dirty="0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đón</a:t>
            </a:r>
            <a:r>
              <a:rPr lang="en-US" sz="2800" dirty="0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cô</a:t>
            </a:r>
            <a:r>
              <a:rPr lang="en-US" sz="2800" dirty="0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giáo</a:t>
            </a:r>
            <a:endParaRPr lang="en-US" sz="2800" dirty="0">
              <a:solidFill>
                <a:srgbClr val="FF0000"/>
              </a:solidFill>
              <a:latin typeface="HP001" pitchFamily="34" charset="0"/>
              <a:ea typeface="HP001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032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67000" y="1357002"/>
            <a:ext cx="5108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Buôn</a:t>
            </a:r>
            <a:r>
              <a:rPr lang="en-US" sz="2800" dirty="0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Chư</a:t>
            </a:r>
            <a:r>
              <a:rPr lang="en-US" sz="2800" dirty="0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Lênh</a:t>
            </a:r>
            <a:r>
              <a:rPr lang="en-US" sz="2800" dirty="0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đón</a:t>
            </a:r>
            <a:r>
              <a:rPr lang="en-US" sz="2800" dirty="0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cô</a:t>
            </a:r>
            <a:r>
              <a:rPr lang="en-US" sz="2800" dirty="0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giáo</a:t>
            </a:r>
            <a:endParaRPr lang="en-US" sz="2800" dirty="0">
              <a:solidFill>
                <a:srgbClr val="FF0000"/>
              </a:solidFill>
              <a:latin typeface="HP001" pitchFamily="34" charset="0"/>
              <a:ea typeface="HP001" pitchFamily="34" charset="0"/>
            </a:endParaRP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457200" y="1981200"/>
            <a:ext cx="822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04800" indent="-3048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sz="2800" b="1" i="1" dirty="0" err="1">
                <a:latin typeface="HP001" pitchFamily="34" charset="0"/>
                <a:ea typeface="HP001" pitchFamily="34" charset="0"/>
                <a:cs typeface="Times New Roman" pitchFamily="18" charset="0"/>
              </a:rPr>
              <a:t>Cô</a:t>
            </a:r>
            <a:r>
              <a:rPr lang="en-US" sz="2800" b="1" i="1" dirty="0">
                <a:latin typeface="HP001" pitchFamily="34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HP001" pitchFamily="34" charset="0"/>
                <a:ea typeface="HP001" pitchFamily="34" charset="0"/>
                <a:cs typeface="Times New Roman" pitchFamily="18" charset="0"/>
              </a:rPr>
              <a:t>giáo</a:t>
            </a:r>
            <a:r>
              <a:rPr lang="en-US" sz="2800" b="1" i="1" dirty="0">
                <a:latin typeface="HP001" pitchFamily="34" charset="0"/>
                <a:ea typeface="HP001" pitchFamily="34" charset="0"/>
                <a:cs typeface="Times New Roman" pitchFamily="18" charset="0"/>
              </a:rPr>
              <a:t> Y </a:t>
            </a:r>
            <a:r>
              <a:rPr lang="en-US" sz="2800" b="1" i="1" dirty="0" err="1">
                <a:latin typeface="HP001" pitchFamily="34" charset="0"/>
                <a:ea typeface="HP001" pitchFamily="34" charset="0"/>
                <a:cs typeface="Times New Roman" pitchFamily="18" charset="0"/>
              </a:rPr>
              <a:t>Hoa</a:t>
            </a:r>
            <a:r>
              <a:rPr lang="en-US" sz="2800" b="1" i="1" dirty="0">
                <a:latin typeface="HP001" pitchFamily="34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HP001" pitchFamily="34" charset="0"/>
                <a:ea typeface="HP001" pitchFamily="34" charset="0"/>
                <a:cs typeface="Times New Roman" pitchFamily="18" charset="0"/>
              </a:rPr>
              <a:t>đến</a:t>
            </a:r>
            <a:r>
              <a:rPr lang="en-US" sz="2800" b="1" i="1" dirty="0">
                <a:latin typeface="HP001" pitchFamily="34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HP001" pitchFamily="34" charset="0"/>
                <a:ea typeface="HP001" pitchFamily="34" charset="0"/>
                <a:cs typeface="Times New Roman" pitchFamily="18" charset="0"/>
              </a:rPr>
              <a:t>buôn</a:t>
            </a:r>
            <a:r>
              <a:rPr lang="en-US" sz="2800" b="1" i="1" dirty="0">
                <a:latin typeface="HP001" pitchFamily="34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HP001" pitchFamily="34" charset="0"/>
                <a:ea typeface="HP001" pitchFamily="34" charset="0"/>
                <a:cs typeface="Times New Roman" pitchFamily="18" charset="0"/>
              </a:rPr>
              <a:t>Chư</a:t>
            </a:r>
            <a:r>
              <a:rPr lang="en-US" sz="2800" b="1" i="1" dirty="0">
                <a:latin typeface="HP001" pitchFamily="34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HP001" pitchFamily="34" charset="0"/>
                <a:ea typeface="HP001" pitchFamily="34" charset="0"/>
                <a:cs typeface="Times New Roman" pitchFamily="18" charset="0"/>
              </a:rPr>
              <a:t>Lênh</a:t>
            </a:r>
            <a:r>
              <a:rPr lang="en-US" sz="2800" b="1" i="1" dirty="0">
                <a:latin typeface="HP001" pitchFamily="34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HP001" pitchFamily="34" charset="0"/>
                <a:ea typeface="HP001" pitchFamily="34" charset="0"/>
                <a:cs typeface="Times New Roman" pitchFamily="18" charset="0"/>
              </a:rPr>
              <a:t>làm</a:t>
            </a:r>
            <a:r>
              <a:rPr lang="en-US" sz="2800" b="1" i="1" dirty="0">
                <a:latin typeface="HP001" pitchFamily="34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HP001" pitchFamily="34" charset="0"/>
                <a:ea typeface="HP001" pitchFamily="34" charset="0"/>
                <a:cs typeface="Times New Roman" pitchFamily="18" charset="0"/>
              </a:rPr>
              <a:t>gì</a:t>
            </a:r>
            <a:r>
              <a:rPr lang="en-US" sz="2800" b="1" i="1" dirty="0">
                <a:latin typeface="HP001" pitchFamily="34" charset="0"/>
                <a:ea typeface="HP001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404884" y="2819400"/>
            <a:ext cx="822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04800" indent="-3048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i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  <a:cs typeface="Times New Roman" pitchFamily="18" charset="0"/>
              </a:rPr>
              <a:t>Cô</a:t>
            </a:r>
            <a:r>
              <a:rPr lang="en-US" sz="2800" b="1" i="1" dirty="0">
                <a:solidFill>
                  <a:srgbClr val="0000FF"/>
                </a:solidFill>
                <a:latin typeface="HP001" pitchFamily="34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  <a:cs typeface="Times New Roman" pitchFamily="18" charset="0"/>
              </a:rPr>
              <a:t>giáo</a:t>
            </a:r>
            <a:r>
              <a:rPr lang="en-US" sz="2800" b="1" i="1" dirty="0">
                <a:solidFill>
                  <a:srgbClr val="0000FF"/>
                </a:solidFill>
                <a:latin typeface="HP001" pitchFamily="34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  <a:cs typeface="Times New Roman" pitchFamily="18" charset="0"/>
              </a:rPr>
              <a:t>đến</a:t>
            </a:r>
            <a:r>
              <a:rPr lang="en-US" sz="2800" b="1" i="1" dirty="0">
                <a:solidFill>
                  <a:srgbClr val="0000FF"/>
                </a:solidFill>
                <a:latin typeface="HP001" pitchFamily="34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  <a:cs typeface="Times New Roman" pitchFamily="18" charset="0"/>
              </a:rPr>
              <a:t>buôn</a:t>
            </a:r>
            <a:r>
              <a:rPr lang="en-US" sz="2800" b="1" i="1" dirty="0">
                <a:solidFill>
                  <a:srgbClr val="0000FF"/>
                </a:solidFill>
                <a:latin typeface="HP001" pitchFamily="34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  <a:cs typeface="Times New Roman" pitchFamily="18" charset="0"/>
              </a:rPr>
              <a:t>để</a:t>
            </a:r>
            <a:r>
              <a:rPr lang="en-US" sz="2800" b="1" i="1" dirty="0">
                <a:solidFill>
                  <a:srgbClr val="0000FF"/>
                </a:solidFill>
                <a:latin typeface="HP001" pitchFamily="34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  <a:cs typeface="Times New Roman" pitchFamily="18" charset="0"/>
              </a:rPr>
              <a:t>mở</a:t>
            </a:r>
            <a:r>
              <a:rPr lang="en-US" sz="2800" b="1" i="1" dirty="0">
                <a:solidFill>
                  <a:srgbClr val="0000FF"/>
                </a:solidFill>
                <a:latin typeface="HP001" pitchFamily="34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  <a:cs typeface="Times New Roman" pitchFamily="18" charset="0"/>
              </a:rPr>
              <a:t>trường</a:t>
            </a:r>
            <a:r>
              <a:rPr lang="en-US" sz="2800" b="1" i="1" dirty="0">
                <a:solidFill>
                  <a:srgbClr val="0000FF"/>
                </a:solidFill>
                <a:latin typeface="HP001" pitchFamily="34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  <a:cs typeface="Times New Roman" pitchFamily="18" charset="0"/>
              </a:rPr>
              <a:t>dạy</a:t>
            </a:r>
            <a:r>
              <a:rPr lang="en-US" sz="2800" b="1" i="1" dirty="0">
                <a:solidFill>
                  <a:srgbClr val="0000FF"/>
                </a:solidFill>
                <a:latin typeface="HP001" pitchFamily="34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  <a:cs typeface="Times New Roman" pitchFamily="18" charset="0"/>
              </a:rPr>
              <a:t>học</a:t>
            </a:r>
            <a:endParaRPr lang="en-US" sz="2800" b="1" i="1" dirty="0">
              <a:solidFill>
                <a:srgbClr val="0000FF"/>
              </a:solidFill>
              <a:latin typeface="HP001" pitchFamily="34" charset="0"/>
              <a:ea typeface="HP001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669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67000" y="1357002"/>
            <a:ext cx="5108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Buôn</a:t>
            </a:r>
            <a:r>
              <a:rPr lang="en-US" sz="2800" dirty="0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Chư</a:t>
            </a:r>
            <a:r>
              <a:rPr lang="en-US" sz="2800" dirty="0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Lênh</a:t>
            </a:r>
            <a:r>
              <a:rPr lang="en-US" sz="2800" dirty="0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đón</a:t>
            </a:r>
            <a:r>
              <a:rPr lang="en-US" sz="2800" dirty="0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cô</a:t>
            </a:r>
            <a:r>
              <a:rPr lang="en-US" sz="2800" dirty="0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giáo</a:t>
            </a:r>
            <a:endParaRPr lang="en-US" sz="2800" dirty="0">
              <a:solidFill>
                <a:srgbClr val="FF0000"/>
              </a:solidFill>
              <a:latin typeface="HP001" pitchFamily="34" charset="0"/>
              <a:ea typeface="HP001" pitchFamily="34" charset="0"/>
            </a:endParaRP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228600" y="1920028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04800" indent="-3048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i="1" dirty="0">
                <a:solidFill>
                  <a:srgbClr val="0000FF"/>
                </a:solidFill>
              </a:rPr>
              <a:t>    </a:t>
            </a:r>
            <a:r>
              <a:rPr lang="en-US" sz="2800" b="1" i="1" dirty="0">
                <a:latin typeface="HP001" pitchFamily="34" charset="0"/>
                <a:ea typeface="HP001" pitchFamily="34" charset="0"/>
                <a:cs typeface="Times New Roman" pitchFamily="18" charset="0"/>
              </a:rPr>
              <a:t>2</a:t>
            </a:r>
            <a:r>
              <a:rPr lang="en-US" sz="2800" b="1" i="1" dirty="0" smtClean="0">
                <a:latin typeface="HP001" pitchFamily="34" charset="0"/>
                <a:ea typeface="HP001" pitchFamily="34" charset="0"/>
                <a:cs typeface="Times New Roman" pitchFamily="18" charset="0"/>
              </a:rPr>
              <a:t>. </a:t>
            </a:r>
            <a:r>
              <a:rPr lang="en-US" sz="2800" b="1" i="1" dirty="0" err="1" smtClean="0">
                <a:latin typeface="HP001" pitchFamily="34" charset="0"/>
                <a:ea typeface="HP001" pitchFamily="34" charset="0"/>
                <a:cs typeface="Times New Roman" pitchFamily="18" charset="0"/>
              </a:rPr>
              <a:t>Người</a:t>
            </a:r>
            <a:r>
              <a:rPr lang="en-US" sz="2800" b="1" i="1" dirty="0" smtClean="0">
                <a:latin typeface="HP001" pitchFamily="34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HP001" pitchFamily="34" charset="0"/>
                <a:ea typeface="HP001" pitchFamily="34" charset="0"/>
                <a:cs typeface="Times New Roman" pitchFamily="18" charset="0"/>
              </a:rPr>
              <a:t>dân</a:t>
            </a:r>
            <a:r>
              <a:rPr lang="en-US" sz="2800" b="1" i="1" dirty="0">
                <a:latin typeface="HP001" pitchFamily="34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HP001" pitchFamily="34" charset="0"/>
                <a:ea typeface="HP001" pitchFamily="34" charset="0"/>
                <a:cs typeface="Times New Roman" pitchFamily="18" charset="0"/>
              </a:rPr>
              <a:t>Chư</a:t>
            </a:r>
            <a:r>
              <a:rPr lang="en-US" sz="2800" b="1" i="1" dirty="0">
                <a:latin typeface="HP001" pitchFamily="34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HP001" pitchFamily="34" charset="0"/>
                <a:ea typeface="HP001" pitchFamily="34" charset="0"/>
                <a:cs typeface="Times New Roman" pitchFamily="18" charset="0"/>
              </a:rPr>
              <a:t>Lênh</a:t>
            </a:r>
            <a:r>
              <a:rPr lang="en-US" sz="2800" b="1" i="1" dirty="0">
                <a:latin typeface="HP001" pitchFamily="34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HP001" pitchFamily="34" charset="0"/>
                <a:ea typeface="HP001" pitchFamily="34" charset="0"/>
                <a:cs typeface="Times New Roman" pitchFamily="18" charset="0"/>
              </a:rPr>
              <a:t>đón</a:t>
            </a:r>
            <a:r>
              <a:rPr lang="en-US" sz="2800" b="1" i="1" dirty="0">
                <a:latin typeface="HP001" pitchFamily="34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HP001" pitchFamily="34" charset="0"/>
                <a:ea typeface="HP001" pitchFamily="34" charset="0"/>
                <a:cs typeface="Times New Roman" pitchFamily="18" charset="0"/>
              </a:rPr>
              <a:t>tiếp</a:t>
            </a:r>
            <a:r>
              <a:rPr lang="en-US" sz="2800" b="1" i="1" dirty="0">
                <a:latin typeface="HP001" pitchFamily="34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HP001" pitchFamily="34" charset="0"/>
                <a:ea typeface="HP001" pitchFamily="34" charset="0"/>
                <a:cs typeface="Times New Roman" pitchFamily="18" charset="0"/>
              </a:rPr>
              <a:t>cô</a:t>
            </a:r>
            <a:r>
              <a:rPr lang="en-US" sz="2800" b="1" i="1" dirty="0">
                <a:latin typeface="HP001" pitchFamily="34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HP001" pitchFamily="34" charset="0"/>
                <a:ea typeface="HP001" pitchFamily="34" charset="0"/>
                <a:cs typeface="Times New Roman" pitchFamily="18" charset="0"/>
              </a:rPr>
              <a:t>giáo</a:t>
            </a:r>
            <a:r>
              <a:rPr lang="en-US" sz="2800" b="1" i="1" dirty="0">
                <a:latin typeface="HP001" pitchFamily="34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HP001" pitchFamily="34" charset="0"/>
                <a:ea typeface="HP001" pitchFamily="34" charset="0"/>
                <a:cs typeface="Times New Roman" pitchFamily="18" charset="0"/>
              </a:rPr>
              <a:t>trang</a:t>
            </a:r>
            <a:r>
              <a:rPr lang="en-US" sz="2800" b="1" i="1" dirty="0">
                <a:latin typeface="HP001" pitchFamily="34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HP001" pitchFamily="34" charset="0"/>
                <a:ea typeface="HP001" pitchFamily="34" charset="0"/>
                <a:cs typeface="Times New Roman" pitchFamily="18" charset="0"/>
              </a:rPr>
              <a:t>trọng</a:t>
            </a:r>
            <a:r>
              <a:rPr lang="en-US" sz="2800" b="1" i="1" dirty="0">
                <a:latin typeface="HP001" pitchFamily="34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HP001" pitchFamily="34" charset="0"/>
                <a:ea typeface="HP001" pitchFamily="34" charset="0"/>
                <a:cs typeface="Times New Roman" pitchFamily="18" charset="0"/>
              </a:rPr>
              <a:t>và</a:t>
            </a:r>
            <a:r>
              <a:rPr lang="en-US" sz="2800" b="1" i="1" dirty="0">
                <a:latin typeface="HP001" pitchFamily="34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HP001" pitchFamily="34" charset="0"/>
                <a:ea typeface="HP001" pitchFamily="34" charset="0"/>
                <a:cs typeface="Times New Roman" pitchFamily="18" charset="0"/>
              </a:rPr>
              <a:t>thân</a:t>
            </a:r>
            <a:r>
              <a:rPr lang="en-US" sz="2800" b="1" i="1" dirty="0">
                <a:latin typeface="HP001" pitchFamily="34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HP001" pitchFamily="34" charset="0"/>
                <a:ea typeface="HP001" pitchFamily="34" charset="0"/>
                <a:cs typeface="Times New Roman" pitchFamily="18" charset="0"/>
              </a:rPr>
              <a:t>tình</a:t>
            </a:r>
            <a:r>
              <a:rPr lang="en-US" sz="2800" b="1" i="1" dirty="0">
                <a:latin typeface="HP001" pitchFamily="34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HP001" pitchFamily="34" charset="0"/>
                <a:ea typeface="HP001" pitchFamily="34" charset="0"/>
                <a:cs typeface="Times New Roman" pitchFamily="18" charset="0"/>
              </a:rPr>
              <a:t>như</a:t>
            </a:r>
            <a:r>
              <a:rPr lang="en-US" sz="2800" b="1" i="1" dirty="0">
                <a:latin typeface="HP001" pitchFamily="34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HP001" pitchFamily="34" charset="0"/>
                <a:ea typeface="HP001" pitchFamily="34" charset="0"/>
                <a:cs typeface="Times New Roman" pitchFamily="18" charset="0"/>
              </a:rPr>
              <a:t>thế</a:t>
            </a:r>
            <a:r>
              <a:rPr lang="en-US" sz="2800" b="1" i="1" dirty="0">
                <a:latin typeface="HP001" pitchFamily="34" charset="0"/>
                <a:ea typeface="HP001" pitchFamily="34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HP001" pitchFamily="34" charset="0"/>
                <a:ea typeface="HP001" pitchFamily="34" charset="0"/>
                <a:cs typeface="Times New Roman" pitchFamily="18" charset="0"/>
              </a:rPr>
              <a:t>nào</a:t>
            </a:r>
            <a:r>
              <a:rPr lang="en-US" sz="2800" b="1" i="1" dirty="0">
                <a:latin typeface="HP001" pitchFamily="34" charset="0"/>
                <a:ea typeface="HP001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0" y="2874135"/>
            <a:ext cx="91440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04800" indent="-3048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i="1" dirty="0">
                <a:solidFill>
                  <a:srgbClr val="0000FF"/>
                </a:solidFill>
              </a:rPr>
              <a:t>    </a:t>
            </a:r>
            <a:r>
              <a:rPr lang="en-US" sz="28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Mọi</a:t>
            </a:r>
            <a:r>
              <a:rPr lang="en-US" sz="28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người</a:t>
            </a:r>
            <a:r>
              <a:rPr lang="en-US" sz="28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đến</a:t>
            </a:r>
            <a:r>
              <a:rPr lang="en-US" sz="28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rất</a:t>
            </a:r>
            <a:r>
              <a:rPr lang="en-US" sz="28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đông</a:t>
            </a:r>
            <a:r>
              <a:rPr lang="en-US" sz="28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khiến</a:t>
            </a:r>
            <a:r>
              <a:rPr lang="en-US" sz="28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nhà</a:t>
            </a:r>
            <a:r>
              <a:rPr lang="en-US" sz="28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sàn</a:t>
            </a:r>
            <a:r>
              <a:rPr lang="en-US" sz="28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chật</a:t>
            </a:r>
            <a:r>
              <a:rPr lang="en-US" sz="28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ních</a:t>
            </a:r>
            <a:r>
              <a:rPr lang="en-US" sz="28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. </a:t>
            </a:r>
            <a:r>
              <a:rPr lang="en-US" sz="28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Họ</a:t>
            </a:r>
            <a:r>
              <a:rPr lang="en-US" sz="28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mặc</a:t>
            </a:r>
            <a:r>
              <a:rPr lang="en-US" sz="28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quần</a:t>
            </a:r>
            <a:r>
              <a:rPr lang="en-US" sz="28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áo</a:t>
            </a:r>
            <a:r>
              <a:rPr lang="en-US" sz="28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như</a:t>
            </a:r>
            <a:r>
              <a:rPr lang="en-US" sz="28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đi</a:t>
            </a:r>
            <a:r>
              <a:rPr lang="en-US" sz="28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hội</a:t>
            </a:r>
            <a:r>
              <a:rPr lang="en-US" sz="28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. </a:t>
            </a:r>
            <a:r>
              <a:rPr lang="en-US" sz="28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Họ</a:t>
            </a:r>
            <a:r>
              <a:rPr lang="en-US" sz="28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trải</a:t>
            </a:r>
            <a:r>
              <a:rPr lang="en-US" sz="28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đường</a:t>
            </a:r>
            <a:r>
              <a:rPr lang="en-US" sz="28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đi</a:t>
            </a:r>
            <a:r>
              <a:rPr lang="en-US" sz="28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cô</a:t>
            </a:r>
            <a:r>
              <a:rPr lang="en-US" sz="28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giáo</a:t>
            </a:r>
            <a:r>
              <a:rPr lang="en-US" sz="28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đầu</a:t>
            </a:r>
            <a:r>
              <a:rPr lang="en-US" sz="28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cầu</a:t>
            </a:r>
            <a:r>
              <a:rPr lang="en-US" sz="28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thang</a:t>
            </a:r>
            <a:r>
              <a:rPr lang="en-US" sz="28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tới</a:t>
            </a:r>
            <a:r>
              <a:rPr lang="en-US" sz="28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cửa</a:t>
            </a:r>
            <a:r>
              <a:rPr lang="en-US" sz="28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bếp</a:t>
            </a:r>
            <a:r>
              <a:rPr lang="en-US" sz="28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giữa</a:t>
            </a:r>
            <a:r>
              <a:rPr lang="en-US" sz="28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sàn</a:t>
            </a:r>
            <a:r>
              <a:rPr lang="en-US" sz="28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bằng</a:t>
            </a:r>
            <a:r>
              <a:rPr lang="en-US" sz="28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những</a:t>
            </a:r>
            <a:r>
              <a:rPr lang="en-US" sz="28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tấm</a:t>
            </a:r>
            <a:r>
              <a:rPr lang="en-US" sz="28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lông</a:t>
            </a:r>
            <a:r>
              <a:rPr lang="en-US" sz="28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thú</a:t>
            </a:r>
            <a:r>
              <a:rPr lang="en-US" sz="28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mịn</a:t>
            </a:r>
            <a:r>
              <a:rPr lang="en-US" sz="28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như</a:t>
            </a:r>
            <a:r>
              <a:rPr lang="en-US" sz="28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nhung</a:t>
            </a:r>
            <a:r>
              <a:rPr lang="en-US" sz="28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. </a:t>
            </a:r>
            <a:r>
              <a:rPr lang="en-US" sz="28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Già</a:t>
            </a:r>
            <a:r>
              <a:rPr lang="en-US" sz="28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làng</a:t>
            </a:r>
            <a:r>
              <a:rPr lang="en-US" sz="28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đứng</a:t>
            </a:r>
            <a:r>
              <a:rPr lang="en-US" sz="28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đón</a:t>
            </a:r>
            <a:r>
              <a:rPr lang="en-US" sz="28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khách</a:t>
            </a:r>
            <a:r>
              <a:rPr lang="en-US" sz="28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ở </a:t>
            </a:r>
            <a:r>
              <a:rPr lang="en-US" sz="28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giữa</a:t>
            </a:r>
            <a:r>
              <a:rPr lang="en-US" sz="28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nhà</a:t>
            </a:r>
            <a:r>
              <a:rPr lang="en-US" sz="28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sàn</a:t>
            </a:r>
            <a:r>
              <a:rPr lang="en-US" sz="28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trao</a:t>
            </a:r>
            <a:r>
              <a:rPr lang="en-US" sz="28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cô</a:t>
            </a:r>
            <a:r>
              <a:rPr lang="en-US" sz="28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giáo</a:t>
            </a:r>
            <a:r>
              <a:rPr lang="en-US" sz="28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con </a:t>
            </a:r>
            <a:r>
              <a:rPr lang="en-US" sz="28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dao</a:t>
            </a:r>
            <a:r>
              <a:rPr lang="en-US" sz="28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để</a:t>
            </a:r>
            <a:r>
              <a:rPr lang="en-US" sz="28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cô</a:t>
            </a:r>
            <a:r>
              <a:rPr lang="en-US" sz="28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chém</a:t>
            </a:r>
            <a:r>
              <a:rPr lang="en-US" sz="28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nhát</a:t>
            </a:r>
            <a:r>
              <a:rPr lang="en-US" sz="28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vào</a:t>
            </a:r>
            <a:r>
              <a:rPr lang="en-US" sz="28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cây</a:t>
            </a:r>
            <a:r>
              <a:rPr lang="en-US" sz="28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cột</a:t>
            </a:r>
            <a:r>
              <a:rPr lang="en-US" sz="2800" b="1" dirty="0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thực</a:t>
            </a:r>
            <a:r>
              <a:rPr lang="en-US" sz="2800" b="1" dirty="0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hiện</a:t>
            </a:r>
            <a:r>
              <a:rPr lang="en-US" sz="28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nghi</a:t>
            </a:r>
            <a:r>
              <a:rPr lang="en-US" sz="28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lễ</a:t>
            </a:r>
            <a:r>
              <a:rPr lang="en-US" sz="28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để</a:t>
            </a:r>
            <a:r>
              <a:rPr lang="en-US" sz="28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trở</a:t>
            </a:r>
            <a:r>
              <a:rPr lang="en-US" sz="28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thành</a:t>
            </a:r>
            <a:r>
              <a:rPr lang="en-US" sz="28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người</a:t>
            </a:r>
            <a:r>
              <a:rPr lang="en-US" sz="28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buôn</a:t>
            </a:r>
            <a:r>
              <a:rPr lang="en-US" sz="3600" b="1" dirty="0">
                <a:solidFill>
                  <a:srgbClr val="0606BA"/>
                </a:solidFill>
                <a:latin typeface="HP001" pitchFamily="34" charset="0"/>
                <a:ea typeface="HP001" pitchFamily="34" charset="0"/>
              </a:rPr>
              <a:t>.</a:t>
            </a:r>
            <a:r>
              <a:rPr lang="en-US" sz="3600" b="1" dirty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07575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67000" y="1357002"/>
            <a:ext cx="5108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Buôn</a:t>
            </a:r>
            <a:r>
              <a:rPr lang="en-US" sz="2800" dirty="0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Chư</a:t>
            </a:r>
            <a:r>
              <a:rPr lang="en-US" sz="2800" dirty="0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Lênh</a:t>
            </a:r>
            <a:r>
              <a:rPr lang="en-US" sz="2800" dirty="0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đón</a:t>
            </a:r>
            <a:r>
              <a:rPr lang="en-US" sz="2800" dirty="0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cô</a:t>
            </a:r>
            <a:r>
              <a:rPr lang="en-US" sz="2800" dirty="0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giáo</a:t>
            </a:r>
            <a:endParaRPr lang="en-US" sz="2800" dirty="0">
              <a:solidFill>
                <a:srgbClr val="FF0000"/>
              </a:solidFill>
              <a:latin typeface="HP001" pitchFamily="34" charset="0"/>
              <a:ea typeface="HP001" pitchFamily="34" charset="0"/>
            </a:endParaRP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76200" y="2286000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04800" indent="-3048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i="1" dirty="0">
                <a:latin typeface="HP001" pitchFamily="34" charset="0"/>
                <a:ea typeface="HP001" pitchFamily="34" charset="0"/>
              </a:rPr>
              <a:t>   3</a:t>
            </a:r>
            <a:r>
              <a:rPr lang="en-US" sz="2800" b="1" i="1" dirty="0" smtClean="0">
                <a:latin typeface="HP001" pitchFamily="34" charset="0"/>
                <a:ea typeface="HP001" pitchFamily="34" charset="0"/>
              </a:rPr>
              <a:t>. </a:t>
            </a:r>
            <a:r>
              <a:rPr lang="en-US" sz="2800" b="1" i="1" dirty="0" err="1" smtClean="0">
                <a:latin typeface="HP001" pitchFamily="34" charset="0"/>
                <a:ea typeface="HP001" pitchFamily="34" charset="0"/>
              </a:rPr>
              <a:t>Những</a:t>
            </a:r>
            <a:r>
              <a:rPr lang="en-US" sz="2800" b="1" i="1" dirty="0" smtClean="0"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i="1" dirty="0">
                <a:latin typeface="HP001" pitchFamily="34" charset="0"/>
                <a:ea typeface="HP001" pitchFamily="34" charset="0"/>
              </a:rPr>
              <a:t>chi </a:t>
            </a:r>
            <a:r>
              <a:rPr lang="en-US" sz="2800" b="1" i="1" dirty="0" err="1">
                <a:latin typeface="HP001" pitchFamily="34" charset="0"/>
                <a:ea typeface="HP001" pitchFamily="34" charset="0"/>
              </a:rPr>
              <a:t>tiết</a:t>
            </a:r>
            <a:r>
              <a:rPr lang="en-US" sz="2800" b="1" i="1" dirty="0"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i="1" dirty="0" err="1">
                <a:latin typeface="HP001" pitchFamily="34" charset="0"/>
                <a:ea typeface="HP001" pitchFamily="34" charset="0"/>
              </a:rPr>
              <a:t>nào</a:t>
            </a:r>
            <a:r>
              <a:rPr lang="en-US" sz="2800" b="1" i="1" dirty="0"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i="1" dirty="0" err="1">
                <a:latin typeface="HP001" pitchFamily="34" charset="0"/>
                <a:ea typeface="HP001" pitchFamily="34" charset="0"/>
              </a:rPr>
              <a:t>cho</a:t>
            </a:r>
            <a:r>
              <a:rPr lang="en-US" sz="2800" b="1" i="1" dirty="0"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i="1" dirty="0" err="1">
                <a:latin typeface="HP001" pitchFamily="34" charset="0"/>
                <a:ea typeface="HP001" pitchFamily="34" charset="0"/>
              </a:rPr>
              <a:t>thấy</a:t>
            </a:r>
            <a:r>
              <a:rPr lang="en-US" sz="2800" b="1" i="1" dirty="0"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i="1" dirty="0" err="1">
                <a:latin typeface="HP001" pitchFamily="34" charset="0"/>
                <a:ea typeface="HP001" pitchFamily="34" charset="0"/>
              </a:rPr>
              <a:t>dân</a:t>
            </a:r>
            <a:r>
              <a:rPr lang="en-US" sz="2800" b="1" i="1" dirty="0"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i="1" dirty="0" err="1">
                <a:latin typeface="HP001" pitchFamily="34" charset="0"/>
                <a:ea typeface="HP001" pitchFamily="34" charset="0"/>
              </a:rPr>
              <a:t>làng</a:t>
            </a:r>
            <a:r>
              <a:rPr lang="en-US" sz="2800" b="1" i="1" dirty="0"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i="1" dirty="0" err="1">
                <a:latin typeface="HP001" pitchFamily="34" charset="0"/>
                <a:ea typeface="HP001" pitchFamily="34" charset="0"/>
              </a:rPr>
              <a:t>rất</a:t>
            </a:r>
            <a:r>
              <a:rPr lang="en-US" sz="2800" b="1" i="1" dirty="0"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i="1" dirty="0" err="1">
                <a:latin typeface="HP001" pitchFamily="34" charset="0"/>
                <a:ea typeface="HP001" pitchFamily="34" charset="0"/>
              </a:rPr>
              <a:t>háo</a:t>
            </a:r>
            <a:r>
              <a:rPr lang="en-US" sz="2800" b="1" i="1" dirty="0"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i="1" dirty="0" err="1">
                <a:latin typeface="HP001" pitchFamily="34" charset="0"/>
                <a:ea typeface="HP001" pitchFamily="34" charset="0"/>
              </a:rPr>
              <a:t>hức</a:t>
            </a:r>
            <a:r>
              <a:rPr lang="en-US" sz="2800" b="1" i="1" dirty="0"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i="1" dirty="0" err="1">
                <a:latin typeface="HP001" pitchFamily="34" charset="0"/>
                <a:ea typeface="HP001" pitchFamily="34" charset="0"/>
              </a:rPr>
              <a:t>chờ</a:t>
            </a:r>
            <a:r>
              <a:rPr lang="en-US" sz="2800" b="1" i="1" dirty="0"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i="1" dirty="0" err="1">
                <a:latin typeface="HP001" pitchFamily="34" charset="0"/>
                <a:ea typeface="HP001" pitchFamily="34" charset="0"/>
              </a:rPr>
              <a:t>đợi</a:t>
            </a:r>
            <a:r>
              <a:rPr lang="en-US" sz="2800" b="1" i="1" dirty="0"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i="1" dirty="0" err="1">
                <a:latin typeface="HP001" pitchFamily="34" charset="0"/>
                <a:ea typeface="HP001" pitchFamily="34" charset="0"/>
              </a:rPr>
              <a:t>và</a:t>
            </a:r>
            <a:r>
              <a:rPr lang="en-US" sz="2800" b="1" i="1" dirty="0"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i="1" dirty="0" err="1">
                <a:latin typeface="HP001" pitchFamily="34" charset="0"/>
                <a:ea typeface="HP001" pitchFamily="34" charset="0"/>
              </a:rPr>
              <a:t>yêu</a:t>
            </a:r>
            <a:r>
              <a:rPr lang="en-US" sz="2800" b="1" i="1" dirty="0"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i="1" dirty="0" err="1">
                <a:latin typeface="HP001" pitchFamily="34" charset="0"/>
                <a:ea typeface="HP001" pitchFamily="34" charset="0"/>
              </a:rPr>
              <a:t>quý</a:t>
            </a:r>
            <a:r>
              <a:rPr lang="en-US" sz="2800" b="1" i="1" dirty="0"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i="1" dirty="0" err="1">
                <a:latin typeface="HP001" pitchFamily="34" charset="0"/>
                <a:ea typeface="HP001" pitchFamily="34" charset="0"/>
              </a:rPr>
              <a:t>cái</a:t>
            </a:r>
            <a:r>
              <a:rPr lang="en-US" sz="2800" b="1" i="1" dirty="0"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i="1" dirty="0" err="1">
                <a:latin typeface="HP001" pitchFamily="34" charset="0"/>
                <a:ea typeface="HP001" pitchFamily="34" charset="0"/>
              </a:rPr>
              <a:t>chữ</a:t>
            </a:r>
            <a:r>
              <a:rPr lang="en-US" sz="2800" b="1" i="1" dirty="0">
                <a:latin typeface="HP001" pitchFamily="34" charset="0"/>
                <a:ea typeface="HP001" pitchFamily="34" charset="0"/>
              </a:rPr>
              <a:t>?</a:t>
            </a: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76200" y="3429000"/>
            <a:ext cx="89154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04800" indent="-3048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   - </a:t>
            </a:r>
            <a:r>
              <a:rPr lang="en-US" sz="28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Mọi</a:t>
            </a:r>
            <a:r>
              <a:rPr lang="en-US" sz="28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người</a:t>
            </a:r>
            <a:r>
              <a:rPr lang="en-US" sz="28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ùa</a:t>
            </a:r>
            <a:r>
              <a:rPr lang="en-US" sz="28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theo</a:t>
            </a:r>
            <a:r>
              <a:rPr lang="en-US" sz="28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già</a:t>
            </a:r>
            <a:r>
              <a:rPr lang="en-US" sz="28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làng</a:t>
            </a:r>
            <a:r>
              <a:rPr lang="en-US" sz="28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đề</a:t>
            </a:r>
            <a:r>
              <a:rPr lang="en-US" sz="28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nghị</a:t>
            </a:r>
            <a:r>
              <a:rPr lang="en-US" sz="28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cô</a:t>
            </a:r>
            <a:r>
              <a:rPr lang="en-US" sz="28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giáo</a:t>
            </a:r>
            <a:r>
              <a:rPr lang="en-US" sz="28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xem</a:t>
            </a:r>
            <a:r>
              <a:rPr lang="en-US" sz="28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cái</a:t>
            </a:r>
            <a:r>
              <a:rPr lang="en-US" sz="28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chữ</a:t>
            </a:r>
            <a:r>
              <a:rPr lang="en-US" sz="28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.</a:t>
            </a:r>
          </a:p>
          <a:p>
            <a:pPr eaLnBrk="1" hangingPunct="1"/>
            <a:r>
              <a:rPr lang="en-US" sz="28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  - </a:t>
            </a:r>
            <a:r>
              <a:rPr lang="en-US" sz="28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Mọi</a:t>
            </a:r>
            <a:r>
              <a:rPr lang="en-US" sz="28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người</a:t>
            </a:r>
            <a:r>
              <a:rPr lang="en-US" sz="28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im</a:t>
            </a:r>
            <a:r>
              <a:rPr lang="en-US" sz="28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phăng</a:t>
            </a:r>
            <a:r>
              <a:rPr lang="en-US" sz="28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phắc</a:t>
            </a:r>
            <a:r>
              <a:rPr lang="en-US" sz="28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khi</a:t>
            </a:r>
            <a:r>
              <a:rPr lang="en-US" sz="28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xem</a:t>
            </a:r>
            <a:r>
              <a:rPr lang="en-US" sz="28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Y </a:t>
            </a:r>
            <a:r>
              <a:rPr lang="en-US" sz="28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Hoa</a:t>
            </a:r>
            <a:r>
              <a:rPr lang="en-US" sz="28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viết</a:t>
            </a:r>
            <a:r>
              <a:rPr lang="en-US" sz="28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.</a:t>
            </a:r>
          </a:p>
          <a:p>
            <a:pPr eaLnBrk="1" hangingPunct="1"/>
            <a:r>
              <a:rPr lang="en-US" sz="28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  - Y </a:t>
            </a:r>
            <a:r>
              <a:rPr lang="en-US" sz="28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Hoa</a:t>
            </a:r>
            <a:r>
              <a:rPr lang="en-US" sz="28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viết</a:t>
            </a:r>
            <a:r>
              <a:rPr lang="en-US" sz="28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xong,bao</a:t>
            </a:r>
            <a:r>
              <a:rPr lang="en-US" sz="28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nhiêu</a:t>
            </a:r>
            <a:r>
              <a:rPr lang="en-US" sz="28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tiếng</a:t>
            </a:r>
            <a:r>
              <a:rPr lang="en-US" sz="28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cùng</a:t>
            </a:r>
            <a:r>
              <a:rPr lang="en-US" sz="28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hò</a:t>
            </a:r>
            <a:r>
              <a:rPr lang="en-US" sz="28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reo.</a:t>
            </a:r>
            <a:r>
              <a:rPr lang="en-US" sz="2800" b="1" dirty="0">
                <a:solidFill>
                  <a:srgbClr val="FF0000"/>
                </a:solidFill>
                <a:latin typeface="HP001" pitchFamily="34" charset="0"/>
                <a:ea typeface="HP001" pitchFamily="34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23552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535</Words>
  <Application>Microsoft Office PowerPoint</Application>
  <PresentationFormat>On-screen Show (4:3)</PresentationFormat>
  <Paragraphs>57</Paragraphs>
  <Slides>13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JP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JackPhuong</dc:creator>
  <cp:lastModifiedBy>Online</cp:lastModifiedBy>
  <cp:revision>16</cp:revision>
  <dcterms:created xsi:type="dcterms:W3CDTF">2016-11-25T09:41:43Z</dcterms:created>
  <dcterms:modified xsi:type="dcterms:W3CDTF">2017-12-11T01:13:49Z</dcterms:modified>
</cp:coreProperties>
</file>